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8"/>
  </p:notesMasterIdLst>
  <p:sldIdLst>
    <p:sldId id="256" r:id="rId2"/>
    <p:sldId id="257" r:id="rId3"/>
    <p:sldId id="329" r:id="rId4"/>
    <p:sldId id="258" r:id="rId5"/>
    <p:sldId id="259" r:id="rId6"/>
    <p:sldId id="330" r:id="rId7"/>
    <p:sldId id="331" r:id="rId8"/>
    <p:sldId id="332" r:id="rId9"/>
    <p:sldId id="333" r:id="rId10"/>
    <p:sldId id="321" r:id="rId11"/>
    <p:sldId id="265" r:id="rId12"/>
    <p:sldId id="334" r:id="rId13"/>
    <p:sldId id="335" r:id="rId14"/>
    <p:sldId id="336" r:id="rId15"/>
    <p:sldId id="337" r:id="rId16"/>
    <p:sldId id="328" r:id="rId17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9"/>
    </p:embeddedFont>
    <p:embeddedFont>
      <p:font typeface="Anaheim" panose="02000503000000000000" pitchFamily="2" charset="0"/>
      <p:regular r:id="rId20"/>
    </p:embeddedFont>
    <p:embeddedFont>
      <p:font typeface="Arimo" panose="020B0604020202020204" charset="0"/>
      <p:regular r:id="rId21"/>
      <p:bold r:id="rId22"/>
      <p:italic r:id="rId23"/>
      <p:boldItalic r:id="rId24"/>
    </p:embeddedFont>
    <p:embeddedFont>
      <p:font typeface="Bebas Neue" panose="020B0604020202020204" charset="0"/>
      <p:regular r:id="rId25"/>
    </p:embeddedFont>
    <p:embeddedFont>
      <p:font typeface="Roboto Condensed Light" pitchFamily="2" charset="0"/>
      <p:regular r:id="rId26"/>
    </p:embeddedFont>
    <p:embeddedFont>
      <p:font typeface="Rockwell Extra Bold" panose="02060903040505020403" pitchFamily="18" charset="0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58A"/>
    <a:srgbClr val="66FFFF"/>
    <a:srgbClr val="96E6EE"/>
    <a:srgbClr val="080808"/>
    <a:srgbClr val="FFFFFF"/>
    <a:srgbClr val="4F3C77"/>
    <a:srgbClr val="008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A8189C-E43B-4927-B0DA-54900CEDDD21}">
  <a:tblStyle styleId="{A6A8189C-E43B-4927-B0DA-54900CEDDD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5e77e62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5e77e62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e606185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5e606185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4038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f5e77e6543_0_1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f5e77e6543_0_1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f5e77e6543_0_1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f5e77e6543_0_1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3358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f5e77e6543_0_1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f5e77e6543_0_1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183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f5e77e6543_0_1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f5e77e6543_0_1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368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f5e77e6543_0_1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f5e77e6543_0_1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2401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f5e6061853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f5e6061853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825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e606185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5e606185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0361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61a32cbe2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61a32cbe2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5e77e6543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5e77e6543_0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5e77e6543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5e77e6543_0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5972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5e77e6543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5e77e6543_0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9680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5e77e6543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5e77e6543_0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0046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5e77e6543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5e77e6543_0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862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300" y="1079004"/>
            <a:ext cx="5007300" cy="21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8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52563" y="3464767"/>
            <a:ext cx="3815400" cy="21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3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8" name="Google Shape;198;p30"/>
          <p:cNvGrpSpPr/>
          <p:nvPr/>
        </p:nvGrpSpPr>
        <p:grpSpPr>
          <a:xfrm>
            <a:off x="706060" y="1236002"/>
            <a:ext cx="695830" cy="243805"/>
            <a:chOff x="2271950" y="2722775"/>
            <a:chExt cx="575875" cy="201775"/>
          </a:xfrm>
        </p:grpSpPr>
        <p:sp>
          <p:nvSpPr>
            <p:cNvPr id="199" name="Google Shape;199;p3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4" name="Google Shape;204;p30"/>
          <p:cNvSpPr/>
          <p:nvPr/>
        </p:nvSpPr>
        <p:spPr>
          <a:xfrm>
            <a:off x="7786413" y="80205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0"/>
          <p:cNvSpPr/>
          <p:nvPr/>
        </p:nvSpPr>
        <p:spPr>
          <a:xfrm>
            <a:off x="1915951" y="336779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6" name="Google Shape;206;p30"/>
          <p:cNvGrpSpPr/>
          <p:nvPr/>
        </p:nvGrpSpPr>
        <p:grpSpPr>
          <a:xfrm>
            <a:off x="1401907" y="689254"/>
            <a:ext cx="953591" cy="334099"/>
            <a:chOff x="2271950" y="2722775"/>
            <a:chExt cx="575875" cy="201775"/>
          </a:xfrm>
        </p:grpSpPr>
        <p:sp>
          <p:nvSpPr>
            <p:cNvPr id="207" name="Google Shape;207;p3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2" name="Google Shape;212;p30"/>
          <p:cNvSpPr/>
          <p:nvPr/>
        </p:nvSpPr>
        <p:spPr>
          <a:xfrm>
            <a:off x="6775477" y="396541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30"/>
          <p:cNvSpPr/>
          <p:nvPr/>
        </p:nvSpPr>
        <p:spPr>
          <a:xfrm>
            <a:off x="1654063" y="1173140"/>
            <a:ext cx="335779" cy="396134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30"/>
          <p:cNvSpPr/>
          <p:nvPr/>
        </p:nvSpPr>
        <p:spPr>
          <a:xfrm>
            <a:off x="8224526" y="204207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30"/>
          <p:cNvSpPr/>
          <p:nvPr/>
        </p:nvSpPr>
        <p:spPr>
          <a:xfrm rot="-1685758">
            <a:off x="7349828" y="16952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p30"/>
          <p:cNvSpPr/>
          <p:nvPr/>
        </p:nvSpPr>
        <p:spPr>
          <a:xfrm>
            <a:off x="8224513" y="3689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30"/>
          <p:cNvSpPr/>
          <p:nvPr/>
        </p:nvSpPr>
        <p:spPr>
          <a:xfrm rot="-1685758">
            <a:off x="2517753" y="144988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" name="Google Shape;218;p30"/>
          <p:cNvSpPr/>
          <p:nvPr/>
        </p:nvSpPr>
        <p:spPr>
          <a:xfrm>
            <a:off x="1494952" y="2445824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30"/>
          <p:cNvSpPr/>
          <p:nvPr/>
        </p:nvSpPr>
        <p:spPr>
          <a:xfrm>
            <a:off x="7674437" y="245962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30"/>
          <p:cNvSpPr/>
          <p:nvPr/>
        </p:nvSpPr>
        <p:spPr>
          <a:xfrm rot="-4501656">
            <a:off x="7177993" y="3584747"/>
            <a:ext cx="700435" cy="696862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30"/>
          <p:cNvSpPr/>
          <p:nvPr/>
        </p:nvSpPr>
        <p:spPr>
          <a:xfrm rot="-4498560">
            <a:off x="7715362" y="3194685"/>
            <a:ext cx="372045" cy="370147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30"/>
          <p:cNvSpPr/>
          <p:nvPr/>
        </p:nvSpPr>
        <p:spPr>
          <a:xfrm rot="-4497731">
            <a:off x="7127795" y="2968777"/>
            <a:ext cx="503609" cy="50104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0"/>
          <p:cNvSpPr/>
          <p:nvPr/>
        </p:nvSpPr>
        <p:spPr>
          <a:xfrm>
            <a:off x="1126688" y="34189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30"/>
          <p:cNvSpPr/>
          <p:nvPr/>
        </p:nvSpPr>
        <p:spPr>
          <a:xfrm>
            <a:off x="706038" y="19410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0"/>
          <p:cNvSpPr/>
          <p:nvPr/>
        </p:nvSpPr>
        <p:spPr>
          <a:xfrm>
            <a:off x="8140863" y="11731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30"/>
          <p:cNvSpPr/>
          <p:nvPr/>
        </p:nvSpPr>
        <p:spPr>
          <a:xfrm rot="-1685758">
            <a:off x="930128" y="40216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30"/>
          <p:cNvSpPr/>
          <p:nvPr/>
        </p:nvSpPr>
        <p:spPr>
          <a:xfrm>
            <a:off x="1401912" y="42271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714300" y="1259225"/>
            <a:ext cx="7715400" cy="3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6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750600" y="3073400"/>
            <a:ext cx="34146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1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1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1773725" y="14482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1773725" y="2095103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 idx="2"/>
          </p:nvPr>
        </p:nvSpPr>
        <p:spPr>
          <a:xfrm>
            <a:off x="5144188" y="24846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3"/>
          </p:nvPr>
        </p:nvSpPr>
        <p:spPr>
          <a:xfrm>
            <a:off x="5144188" y="3131503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90" name="Google Shape;90;p15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5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5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3024150" y="2831188"/>
            <a:ext cx="3095700" cy="8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024150" y="1440213"/>
            <a:ext cx="30957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10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165" name="Google Shape;165;p2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6_1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subTitle" idx="1"/>
          </p:nvPr>
        </p:nvSpPr>
        <p:spPr>
          <a:xfrm>
            <a:off x="714300" y="1259225"/>
            <a:ext cx="5386200" cy="24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180" name="Google Shape;180;p26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6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rgbClr val="0088B8"/>
            </a:gs>
            <a:gs pos="98000">
              <a:schemeClr val="dk2"/>
            </a:gs>
          </a:gsLst>
          <a:lin ang="8100019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●"/>
              <a:def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6" r:id="rId4"/>
    <p:sldLayoutId id="2147483658" r:id="rId5"/>
    <p:sldLayoutId id="2147483661" r:id="rId6"/>
    <p:sldLayoutId id="2147483669" r:id="rId7"/>
    <p:sldLayoutId id="2147483672" r:id="rId8"/>
    <p:sldLayoutId id="2147483675" r:id="rId9"/>
    <p:sldLayoutId id="214748367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openxmlformats.org/officeDocument/2006/relationships/slide" Target="slide5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" Target="slide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" Target="slide5.xm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28.png"/><Relationship Id="rId4" Type="http://schemas.openxmlformats.org/officeDocument/2006/relationships/slide" Target="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slide" Target="slide5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slide" Target="slide1.xml"/><Relationship Id="rId4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slide" Target="slide1.xml"/><Relationship Id="rId4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slide" Target="slide1.xml"/><Relationship Id="rId4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59EE8DE-DDDA-9766-18BC-D88D05B4C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 trans="47000" scaling="0"/>
                    </a14:imgEffect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7420" y="658433"/>
            <a:ext cx="5258656" cy="4003152"/>
          </a:xfrm>
          <a:prstGeom prst="rect">
            <a:avLst/>
          </a:prstGeom>
        </p:spPr>
      </p:pic>
      <p:sp>
        <p:nvSpPr>
          <p:cNvPr id="238" name="Google Shape;238;p34"/>
          <p:cNvSpPr/>
          <p:nvPr/>
        </p:nvSpPr>
        <p:spPr>
          <a:xfrm>
            <a:off x="799356" y="3554789"/>
            <a:ext cx="3989400" cy="491700"/>
          </a:xfrm>
          <a:prstGeom prst="roundRect">
            <a:avLst>
              <a:gd name="adj" fmla="val 50000"/>
            </a:avLst>
          </a:prstGeom>
          <a:solidFill>
            <a:srgbClr val="96E6EE"/>
          </a:solidFill>
          <a:ln w="19050">
            <a:solidFill>
              <a:schemeClr val="tx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</a:t>
            </a:r>
            <a:endParaRPr dirty="0"/>
          </a:p>
        </p:txBody>
      </p:sp>
      <p:sp>
        <p:nvSpPr>
          <p:cNvPr id="239" name="Google Shape;239;p34"/>
          <p:cNvSpPr txBox="1">
            <a:spLocks noGrp="1"/>
          </p:cNvSpPr>
          <p:nvPr>
            <p:ph type="ctrTitle"/>
          </p:nvPr>
        </p:nvSpPr>
        <p:spPr>
          <a:xfrm>
            <a:off x="2310983" y="465209"/>
            <a:ext cx="5007300" cy="21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Algerian" panose="04020705040A02060702" pitchFamily="82" charset="0"/>
              </a:rPr>
              <a:t>         </a:t>
            </a:r>
            <a:br>
              <a:rPr lang="en" dirty="0">
                <a:solidFill>
                  <a:schemeClr val="accent3"/>
                </a:solidFill>
                <a:latin typeface="Algerian" panose="04020705040A02060702" pitchFamily="82" charset="0"/>
              </a:rPr>
            </a:br>
            <a:r>
              <a:rPr lang="en" dirty="0">
                <a:ln>
                  <a:solidFill>
                    <a:srgbClr val="66FFFF"/>
                  </a:solidFill>
                </a:ln>
                <a:solidFill>
                  <a:srgbClr val="080808"/>
                </a:solidFill>
                <a:latin typeface="Algerian" panose="04020705040A02060702" pitchFamily="82" charset="0"/>
              </a:rPr>
              <a:t> hito 4</a:t>
            </a:r>
            <a:endParaRPr dirty="0">
              <a:ln>
                <a:solidFill>
                  <a:srgbClr val="66FFFF"/>
                </a:solidFill>
              </a:ln>
              <a:solidFill>
                <a:srgbClr val="080808"/>
              </a:solidFill>
              <a:latin typeface="Algerian" panose="04020705040A02060702" pitchFamily="82" charset="0"/>
            </a:endParaRPr>
          </a:p>
        </p:txBody>
      </p:sp>
      <p:sp>
        <p:nvSpPr>
          <p:cNvPr id="243" name="Google Shape;243;p34"/>
          <p:cNvSpPr/>
          <p:nvPr/>
        </p:nvSpPr>
        <p:spPr>
          <a:xfrm>
            <a:off x="388927" y="701115"/>
            <a:ext cx="3616986" cy="9442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FAF58A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80808"/>
                </a:solidFill>
                <a:latin typeface="Algerian" panose="04020705040A02060702" pitchFamily="82" charset="0"/>
              </a:rPr>
              <a:t>D</a:t>
            </a:r>
            <a:r>
              <a:rPr lang="es-419" b="0" i="0" dirty="0">
                <a:ln w="9525" cap="flat" cmpd="sng">
                  <a:solidFill>
                    <a:srgbClr val="FAF58A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80808"/>
                </a:solidFill>
                <a:latin typeface="Algerian" panose="04020705040A02060702" pitchFamily="82" charset="0"/>
              </a:rPr>
              <a:t>efensa</a:t>
            </a:r>
          </a:p>
        </p:txBody>
      </p:sp>
      <p:sp>
        <p:nvSpPr>
          <p:cNvPr id="244" name="Google Shape;244;p34"/>
          <p:cNvSpPr/>
          <p:nvPr/>
        </p:nvSpPr>
        <p:spPr>
          <a:xfrm>
            <a:off x="3870412" y="866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46" name="Google Shape;246;p34">
            <a:hlinkClick r:id="rId5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7" name="Google Shape;247;p34">
            <a:hlinkClick r:id="" action="ppaction://noaction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8" name="Google Shape;248;p34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49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250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34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243;p34">
            <a:extLst>
              <a:ext uri="{FF2B5EF4-FFF2-40B4-BE49-F238E27FC236}">
                <a16:creationId xmlns:a16="http://schemas.microsoft.com/office/drawing/2014/main" id="{29D5F17A-1AF0-D928-93A7-E33058E4341A}"/>
              </a:ext>
            </a:extLst>
          </p:cNvPr>
          <p:cNvSpPr/>
          <p:nvPr/>
        </p:nvSpPr>
        <p:spPr>
          <a:xfrm>
            <a:off x="386556" y="2501088"/>
            <a:ext cx="3919819" cy="696162"/>
          </a:xfrm>
          <a:prstGeom prst="rect">
            <a:avLst/>
          </a:prstGeom>
          <a:ln>
            <a:noFill/>
          </a:ln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ES" b="0" i="0" dirty="0">
                <a:ln w="9525" cap="flat" cmpd="sng">
                  <a:solidFill>
                    <a:srgbClr val="FAF58A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80808"/>
                </a:solidFill>
                <a:latin typeface="Algerian" panose="04020705040A02060702" pitchFamily="82" charset="0"/>
              </a:rPr>
              <a:t>Base de datos 1</a:t>
            </a:r>
            <a:endParaRPr lang="es-419" b="0" i="0" dirty="0">
              <a:ln w="9525" cap="flat" cmpd="sng">
                <a:solidFill>
                  <a:srgbClr val="FAF58A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rgbClr val="080808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Google Shape;240;p34">
            <a:extLst>
              <a:ext uri="{FF2B5EF4-FFF2-40B4-BE49-F238E27FC236}">
                <a16:creationId xmlns:a16="http://schemas.microsoft.com/office/drawing/2014/main" id="{92E198ED-AAC4-9A3B-77FC-3A47302564AF}"/>
              </a:ext>
            </a:extLst>
          </p:cNvPr>
          <p:cNvSpPr txBox="1">
            <a:spLocks/>
          </p:cNvSpPr>
          <p:nvPr/>
        </p:nvSpPr>
        <p:spPr>
          <a:xfrm>
            <a:off x="587274" y="4273804"/>
            <a:ext cx="5430988" cy="426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/>
            <a:r>
              <a:rPr lang="es-BO" sz="1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EDSON IVER CONDORI CONDORI  -  SIS10929449</a:t>
            </a:r>
          </a:p>
        </p:txBody>
      </p:sp>
      <p:pic>
        <p:nvPicPr>
          <p:cNvPr id="1026" name="Picture 2" descr="Trabajando en UNIFRANZ | Great Place To Work® Bolivia">
            <a:extLst>
              <a:ext uri="{FF2B5EF4-FFF2-40B4-BE49-F238E27FC236}">
                <a16:creationId xmlns:a16="http://schemas.microsoft.com/office/drawing/2014/main" id="{4838BE59-BDE8-BB35-270B-D4121E88F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910" y="4273804"/>
            <a:ext cx="2992419" cy="759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2F9F3BF-D3CD-C3AE-10B0-4C907F93C361}"/>
              </a:ext>
            </a:extLst>
          </p:cNvPr>
          <p:cNvSpPr txBox="1">
            <a:spLocks/>
          </p:cNvSpPr>
          <p:nvPr/>
        </p:nvSpPr>
        <p:spPr>
          <a:xfrm>
            <a:off x="188788" y="4587587"/>
            <a:ext cx="2736304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ALTO - NOVIEMBRE DE 2022</a:t>
            </a:r>
          </a:p>
        </p:txBody>
      </p:sp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865096" y="3694692"/>
            <a:ext cx="3745513" cy="1816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 u="sng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</a:t>
            </a:r>
            <a:endParaRPr sz="2400" b="1" i="1" u="sng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35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35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35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35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34" name="Google Shape;334;p3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p3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35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7" name="Google Shape;337;p35">
            <a:hlinkClick r:id="" action="ppaction://noaction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8" name="Google Shape;338;p35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39" name="Google Shape;339;p35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340" name="Google Shape;340;p3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49" name="Google Shape;349;p35">
            <a:hlinkClick r:id="rId4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" name="Google Shape;417;p37">
            <a:extLst>
              <a:ext uri="{FF2B5EF4-FFF2-40B4-BE49-F238E27FC236}">
                <a16:creationId xmlns:a16="http://schemas.microsoft.com/office/drawing/2014/main" id="{39D40E36-E1F8-AC4D-E9E1-F40D2EE7C7CD}"/>
              </a:ext>
            </a:extLst>
          </p:cNvPr>
          <p:cNvGrpSpPr/>
          <p:nvPr/>
        </p:nvGrpSpPr>
        <p:grpSpPr>
          <a:xfrm rot="20304273">
            <a:off x="1037357" y="823717"/>
            <a:ext cx="1219226" cy="1762947"/>
            <a:chOff x="910475" y="761863"/>
            <a:chExt cx="1043050" cy="1488400"/>
          </a:xfrm>
        </p:grpSpPr>
        <p:sp>
          <p:nvSpPr>
            <p:cNvPr id="7" name="Google Shape;418;p37">
              <a:extLst>
                <a:ext uri="{FF2B5EF4-FFF2-40B4-BE49-F238E27FC236}">
                  <a16:creationId xmlns:a16="http://schemas.microsoft.com/office/drawing/2014/main" id="{AF9BD20D-A117-229F-2BE3-3CB661FE46DA}"/>
                </a:ext>
              </a:extLst>
            </p:cNvPr>
            <p:cNvSpPr/>
            <p:nvPr/>
          </p:nvSpPr>
          <p:spPr>
            <a:xfrm>
              <a:off x="910475" y="761863"/>
              <a:ext cx="1043050" cy="1488400"/>
            </a:xfrm>
            <a:custGeom>
              <a:avLst/>
              <a:gdLst/>
              <a:ahLst/>
              <a:cxnLst/>
              <a:rect l="l" t="t" r="r" b="b"/>
              <a:pathLst>
                <a:path w="41722" h="59536" fill="none" extrusionOk="0">
                  <a:moveTo>
                    <a:pt x="41722" y="8159"/>
                  </a:moveTo>
                  <a:lnTo>
                    <a:pt x="41722" y="57914"/>
                  </a:lnTo>
                  <a:cubicBezTo>
                    <a:pt x="41722" y="58805"/>
                    <a:pt x="40991" y="59536"/>
                    <a:pt x="40101" y="59536"/>
                  </a:cubicBezTo>
                  <a:lnTo>
                    <a:pt x="1622" y="59536"/>
                  </a:lnTo>
                  <a:cubicBezTo>
                    <a:pt x="731" y="59536"/>
                    <a:pt x="1" y="58805"/>
                    <a:pt x="1" y="57914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22" y="0"/>
                  </a:cubicBezTo>
                  <a:lnTo>
                    <a:pt x="325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419;p37">
              <a:extLst>
                <a:ext uri="{FF2B5EF4-FFF2-40B4-BE49-F238E27FC236}">
                  <a16:creationId xmlns:a16="http://schemas.microsoft.com/office/drawing/2014/main" id="{9F68E5F9-07E5-E19D-4B5B-C2928FFCEE52}"/>
                </a:ext>
              </a:extLst>
            </p:cNvPr>
            <p:cNvSpPr/>
            <p:nvPr/>
          </p:nvSpPr>
          <p:spPr>
            <a:xfrm>
              <a:off x="1723250" y="761863"/>
              <a:ext cx="224500" cy="206225"/>
            </a:xfrm>
            <a:custGeom>
              <a:avLst/>
              <a:gdLst/>
              <a:ahLst/>
              <a:cxnLst/>
              <a:rect l="l" t="t" r="r" b="b"/>
              <a:pathLst>
                <a:path w="8980" h="8249" fill="none" extrusionOk="0">
                  <a:moveTo>
                    <a:pt x="1" y="0"/>
                  </a:moveTo>
                  <a:lnTo>
                    <a:pt x="1" y="6645"/>
                  </a:lnTo>
                  <a:cubicBezTo>
                    <a:pt x="1" y="7518"/>
                    <a:pt x="713" y="8248"/>
                    <a:pt x="1604" y="8248"/>
                  </a:cubicBezTo>
                  <a:lnTo>
                    <a:pt x="8979" y="8248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420;p37">
              <a:extLst>
                <a:ext uri="{FF2B5EF4-FFF2-40B4-BE49-F238E27FC236}">
                  <a16:creationId xmlns:a16="http://schemas.microsoft.com/office/drawing/2014/main" id="{0995ED8E-475F-25EE-1F87-D20D4DCB0EA5}"/>
                </a:ext>
              </a:extLst>
            </p:cNvPr>
            <p:cNvSpPr/>
            <p:nvPr/>
          </p:nvSpPr>
          <p:spPr>
            <a:xfrm>
              <a:off x="1051650" y="10624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421;p37">
              <a:extLst>
                <a:ext uri="{FF2B5EF4-FFF2-40B4-BE49-F238E27FC236}">
                  <a16:creationId xmlns:a16="http://schemas.microsoft.com/office/drawing/2014/main" id="{55CDB234-5628-E9D8-51EF-37E844BD9472}"/>
                </a:ext>
              </a:extLst>
            </p:cNvPr>
            <p:cNvSpPr/>
            <p:nvPr/>
          </p:nvSpPr>
          <p:spPr>
            <a:xfrm>
              <a:off x="1051650" y="11626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422;p37">
              <a:extLst>
                <a:ext uri="{FF2B5EF4-FFF2-40B4-BE49-F238E27FC236}">
                  <a16:creationId xmlns:a16="http://schemas.microsoft.com/office/drawing/2014/main" id="{13B4CDC4-2B38-951A-CA5B-63F6F1A723B5}"/>
                </a:ext>
              </a:extLst>
            </p:cNvPr>
            <p:cNvSpPr/>
            <p:nvPr/>
          </p:nvSpPr>
          <p:spPr>
            <a:xfrm>
              <a:off x="1051650" y="1262888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23;p37">
              <a:extLst>
                <a:ext uri="{FF2B5EF4-FFF2-40B4-BE49-F238E27FC236}">
                  <a16:creationId xmlns:a16="http://schemas.microsoft.com/office/drawing/2014/main" id="{360034B0-FF42-36AA-53B6-29BBCC2C4F34}"/>
                </a:ext>
              </a:extLst>
            </p:cNvPr>
            <p:cNvSpPr/>
            <p:nvPr/>
          </p:nvSpPr>
          <p:spPr>
            <a:xfrm>
              <a:off x="1051650" y="13630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24;p37">
              <a:extLst>
                <a:ext uri="{FF2B5EF4-FFF2-40B4-BE49-F238E27FC236}">
                  <a16:creationId xmlns:a16="http://schemas.microsoft.com/office/drawing/2014/main" id="{8A70A59B-C64E-A82C-D1D5-AA5AA996E1F4}"/>
                </a:ext>
              </a:extLst>
            </p:cNvPr>
            <p:cNvSpPr/>
            <p:nvPr/>
          </p:nvSpPr>
          <p:spPr>
            <a:xfrm>
              <a:off x="1051650" y="14632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25;p37">
              <a:extLst>
                <a:ext uri="{FF2B5EF4-FFF2-40B4-BE49-F238E27FC236}">
                  <a16:creationId xmlns:a16="http://schemas.microsoft.com/office/drawing/2014/main" id="{60F1A855-3280-A98B-4F5C-DBD255171279}"/>
                </a:ext>
              </a:extLst>
            </p:cNvPr>
            <p:cNvSpPr/>
            <p:nvPr/>
          </p:nvSpPr>
          <p:spPr>
            <a:xfrm>
              <a:off x="1051650" y="15634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426;p37">
              <a:extLst>
                <a:ext uri="{FF2B5EF4-FFF2-40B4-BE49-F238E27FC236}">
                  <a16:creationId xmlns:a16="http://schemas.microsoft.com/office/drawing/2014/main" id="{16AA5C3A-D8FB-1461-0E5C-AB59D2929046}"/>
                </a:ext>
              </a:extLst>
            </p:cNvPr>
            <p:cNvSpPr/>
            <p:nvPr/>
          </p:nvSpPr>
          <p:spPr>
            <a:xfrm>
              <a:off x="1051650" y="1663713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427;p37">
              <a:extLst>
                <a:ext uri="{FF2B5EF4-FFF2-40B4-BE49-F238E27FC236}">
                  <a16:creationId xmlns:a16="http://schemas.microsoft.com/office/drawing/2014/main" id="{E1D6E2F8-83FF-4E5A-14D3-6B62A21B4DAA}"/>
                </a:ext>
              </a:extLst>
            </p:cNvPr>
            <p:cNvSpPr/>
            <p:nvPr/>
          </p:nvSpPr>
          <p:spPr>
            <a:xfrm>
              <a:off x="1051650" y="1782613"/>
              <a:ext cx="315350" cy="22300"/>
            </a:xfrm>
            <a:custGeom>
              <a:avLst/>
              <a:gdLst/>
              <a:ahLst/>
              <a:cxnLst/>
              <a:rect l="l" t="t" r="r" b="b"/>
              <a:pathLst>
                <a:path w="12614" h="892" fill="none" extrusionOk="0">
                  <a:moveTo>
                    <a:pt x="1" y="1"/>
                  </a:moveTo>
                  <a:lnTo>
                    <a:pt x="12613" y="1"/>
                  </a:lnTo>
                  <a:lnTo>
                    <a:pt x="12613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428;p37">
              <a:extLst>
                <a:ext uri="{FF2B5EF4-FFF2-40B4-BE49-F238E27FC236}">
                  <a16:creationId xmlns:a16="http://schemas.microsoft.com/office/drawing/2014/main" id="{EC6A2FB0-4642-016B-5F3C-41B80427A234}"/>
                </a:ext>
              </a:extLst>
            </p:cNvPr>
            <p:cNvSpPr/>
            <p:nvPr/>
          </p:nvSpPr>
          <p:spPr>
            <a:xfrm>
              <a:off x="1051650" y="1990163"/>
              <a:ext cx="393275" cy="0"/>
            </a:xfrm>
            <a:custGeom>
              <a:avLst/>
              <a:gdLst/>
              <a:ahLst/>
              <a:cxnLst/>
              <a:rect l="l" t="t" r="r" b="b"/>
              <a:pathLst>
                <a:path w="15731" fill="none" extrusionOk="0">
                  <a:moveTo>
                    <a:pt x="1" y="0"/>
                  </a:moveTo>
                  <a:lnTo>
                    <a:pt x="15731" y="0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" name="Google Shape;698;p41">
            <a:extLst>
              <a:ext uri="{FF2B5EF4-FFF2-40B4-BE49-F238E27FC236}">
                <a16:creationId xmlns:a16="http://schemas.microsoft.com/office/drawing/2014/main" id="{553A4356-8F68-25C9-7E9B-941D6F1FE322}"/>
              </a:ext>
            </a:extLst>
          </p:cNvPr>
          <p:cNvGrpSpPr/>
          <p:nvPr/>
        </p:nvGrpSpPr>
        <p:grpSpPr>
          <a:xfrm>
            <a:off x="7528320" y="1258409"/>
            <a:ext cx="953591" cy="334099"/>
            <a:chOff x="2271950" y="2722775"/>
            <a:chExt cx="575875" cy="201775"/>
          </a:xfrm>
        </p:grpSpPr>
        <p:sp>
          <p:nvSpPr>
            <p:cNvPr id="19" name="Google Shape;699;p41">
              <a:extLst>
                <a:ext uri="{FF2B5EF4-FFF2-40B4-BE49-F238E27FC236}">
                  <a16:creationId xmlns:a16="http://schemas.microsoft.com/office/drawing/2014/main" id="{364F629A-364F-2361-13CA-A4014EEE897E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700;p41">
              <a:extLst>
                <a:ext uri="{FF2B5EF4-FFF2-40B4-BE49-F238E27FC236}">
                  <a16:creationId xmlns:a16="http://schemas.microsoft.com/office/drawing/2014/main" id="{63FB8B05-2B05-70AE-F2BA-323977696D4B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701;p41">
              <a:extLst>
                <a:ext uri="{FF2B5EF4-FFF2-40B4-BE49-F238E27FC236}">
                  <a16:creationId xmlns:a16="http://schemas.microsoft.com/office/drawing/2014/main" id="{485361B9-9F4B-6017-3ACB-E6389DC5083C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702;p41">
              <a:extLst>
                <a:ext uri="{FF2B5EF4-FFF2-40B4-BE49-F238E27FC236}">
                  <a16:creationId xmlns:a16="http://schemas.microsoft.com/office/drawing/2014/main" id="{92569DAE-A8FB-E0A8-74A6-9A077C4860AF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703;p41">
              <a:extLst>
                <a:ext uri="{FF2B5EF4-FFF2-40B4-BE49-F238E27FC236}">
                  <a16:creationId xmlns:a16="http://schemas.microsoft.com/office/drawing/2014/main" id="{E783F043-0405-500A-1DC0-350B9FB09922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" name="Google Shape;698;p41">
            <a:extLst>
              <a:ext uri="{FF2B5EF4-FFF2-40B4-BE49-F238E27FC236}">
                <a16:creationId xmlns:a16="http://schemas.microsoft.com/office/drawing/2014/main" id="{C02EB428-E208-B7C1-53A0-850BB028BCFB}"/>
              </a:ext>
            </a:extLst>
          </p:cNvPr>
          <p:cNvGrpSpPr/>
          <p:nvPr/>
        </p:nvGrpSpPr>
        <p:grpSpPr>
          <a:xfrm>
            <a:off x="7270087" y="2084863"/>
            <a:ext cx="692398" cy="179686"/>
            <a:chOff x="2271950" y="2722775"/>
            <a:chExt cx="575875" cy="201775"/>
          </a:xfrm>
        </p:grpSpPr>
        <p:sp>
          <p:nvSpPr>
            <p:cNvPr id="25" name="Google Shape;699;p41">
              <a:extLst>
                <a:ext uri="{FF2B5EF4-FFF2-40B4-BE49-F238E27FC236}">
                  <a16:creationId xmlns:a16="http://schemas.microsoft.com/office/drawing/2014/main" id="{C466067F-9F75-A3DB-C5D8-252DDF5CC406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700;p41">
              <a:extLst>
                <a:ext uri="{FF2B5EF4-FFF2-40B4-BE49-F238E27FC236}">
                  <a16:creationId xmlns:a16="http://schemas.microsoft.com/office/drawing/2014/main" id="{E5F9675D-B528-219F-BCBD-A6BBB752D614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701;p41">
              <a:extLst>
                <a:ext uri="{FF2B5EF4-FFF2-40B4-BE49-F238E27FC236}">
                  <a16:creationId xmlns:a16="http://schemas.microsoft.com/office/drawing/2014/main" id="{AC6C74DA-816A-0B12-1E65-0C4F17B47E60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702;p41">
              <a:extLst>
                <a:ext uri="{FF2B5EF4-FFF2-40B4-BE49-F238E27FC236}">
                  <a16:creationId xmlns:a16="http://schemas.microsoft.com/office/drawing/2014/main" id="{5DC8178F-3622-8D01-5B23-F6C1911DA006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703;p41">
              <a:extLst>
                <a:ext uri="{FF2B5EF4-FFF2-40B4-BE49-F238E27FC236}">
                  <a16:creationId xmlns:a16="http://schemas.microsoft.com/office/drawing/2014/main" id="{54649D33-DC33-3734-FD5A-01C2770A5A44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" name="Google Shape;332;p35">
            <a:extLst>
              <a:ext uri="{FF2B5EF4-FFF2-40B4-BE49-F238E27FC236}">
                <a16:creationId xmlns:a16="http://schemas.microsoft.com/office/drawing/2014/main" id="{8D6B8323-6831-0709-F6CB-67B88E254004}"/>
              </a:ext>
            </a:extLst>
          </p:cNvPr>
          <p:cNvSpPr/>
          <p:nvPr/>
        </p:nvSpPr>
        <p:spPr>
          <a:xfrm>
            <a:off x="8216268" y="2440858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29;p35">
            <a:extLst>
              <a:ext uri="{FF2B5EF4-FFF2-40B4-BE49-F238E27FC236}">
                <a16:creationId xmlns:a16="http://schemas.microsoft.com/office/drawing/2014/main" id="{86AA478F-1F09-6CE6-9880-2321B6B63ADF}"/>
              </a:ext>
            </a:extLst>
          </p:cNvPr>
          <p:cNvSpPr/>
          <p:nvPr/>
        </p:nvSpPr>
        <p:spPr>
          <a:xfrm>
            <a:off x="8224731" y="179386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30;p35">
            <a:extLst>
              <a:ext uri="{FF2B5EF4-FFF2-40B4-BE49-F238E27FC236}">
                <a16:creationId xmlns:a16="http://schemas.microsoft.com/office/drawing/2014/main" id="{6B6D760B-F188-1AA5-8F0E-EDEB76AE3503}"/>
              </a:ext>
            </a:extLst>
          </p:cNvPr>
          <p:cNvSpPr/>
          <p:nvPr/>
        </p:nvSpPr>
        <p:spPr>
          <a:xfrm>
            <a:off x="7517077" y="1720687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652;p40">
            <a:extLst>
              <a:ext uri="{FF2B5EF4-FFF2-40B4-BE49-F238E27FC236}">
                <a16:creationId xmlns:a16="http://schemas.microsoft.com/office/drawing/2014/main" id="{3ECCD621-62D8-3750-6355-E63A39BACA80}"/>
              </a:ext>
            </a:extLst>
          </p:cNvPr>
          <p:cNvSpPr/>
          <p:nvPr/>
        </p:nvSpPr>
        <p:spPr>
          <a:xfrm>
            <a:off x="738603" y="2808264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655;p40">
            <a:extLst>
              <a:ext uri="{FF2B5EF4-FFF2-40B4-BE49-F238E27FC236}">
                <a16:creationId xmlns:a16="http://schemas.microsoft.com/office/drawing/2014/main" id="{19DB0371-D97C-CCEB-F2C1-00FB735656AD}"/>
              </a:ext>
            </a:extLst>
          </p:cNvPr>
          <p:cNvSpPr/>
          <p:nvPr/>
        </p:nvSpPr>
        <p:spPr>
          <a:xfrm>
            <a:off x="1001067" y="3729499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666;p40">
            <a:extLst>
              <a:ext uri="{FF2B5EF4-FFF2-40B4-BE49-F238E27FC236}">
                <a16:creationId xmlns:a16="http://schemas.microsoft.com/office/drawing/2014/main" id="{22170D32-E558-8333-B8D3-939734A963F1}"/>
              </a:ext>
            </a:extLst>
          </p:cNvPr>
          <p:cNvSpPr/>
          <p:nvPr/>
        </p:nvSpPr>
        <p:spPr>
          <a:xfrm>
            <a:off x="760589" y="423980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3" name="Google Shape;417;p37">
            <a:extLst>
              <a:ext uri="{FF2B5EF4-FFF2-40B4-BE49-F238E27FC236}">
                <a16:creationId xmlns:a16="http://schemas.microsoft.com/office/drawing/2014/main" id="{FF94BDD8-C252-C69F-0B20-65DFD96BE988}"/>
              </a:ext>
            </a:extLst>
          </p:cNvPr>
          <p:cNvGrpSpPr/>
          <p:nvPr/>
        </p:nvGrpSpPr>
        <p:grpSpPr>
          <a:xfrm>
            <a:off x="175273" y="2555179"/>
            <a:ext cx="1043050" cy="1488400"/>
            <a:chOff x="910475" y="761863"/>
            <a:chExt cx="1043050" cy="1488400"/>
          </a:xfrm>
        </p:grpSpPr>
        <p:sp>
          <p:nvSpPr>
            <p:cNvPr id="364" name="Google Shape;418;p37">
              <a:extLst>
                <a:ext uri="{FF2B5EF4-FFF2-40B4-BE49-F238E27FC236}">
                  <a16:creationId xmlns:a16="http://schemas.microsoft.com/office/drawing/2014/main" id="{C7989ACD-C832-7643-F7F3-EEA07B0F13B7}"/>
                </a:ext>
              </a:extLst>
            </p:cNvPr>
            <p:cNvSpPr/>
            <p:nvPr/>
          </p:nvSpPr>
          <p:spPr>
            <a:xfrm>
              <a:off x="910475" y="761863"/>
              <a:ext cx="1043050" cy="1488400"/>
            </a:xfrm>
            <a:custGeom>
              <a:avLst/>
              <a:gdLst/>
              <a:ahLst/>
              <a:cxnLst/>
              <a:rect l="l" t="t" r="r" b="b"/>
              <a:pathLst>
                <a:path w="41722" h="59536" fill="none" extrusionOk="0">
                  <a:moveTo>
                    <a:pt x="41722" y="8159"/>
                  </a:moveTo>
                  <a:lnTo>
                    <a:pt x="41722" y="57914"/>
                  </a:lnTo>
                  <a:cubicBezTo>
                    <a:pt x="41722" y="58805"/>
                    <a:pt x="40991" y="59536"/>
                    <a:pt x="40101" y="59536"/>
                  </a:cubicBezTo>
                  <a:lnTo>
                    <a:pt x="1622" y="59536"/>
                  </a:lnTo>
                  <a:cubicBezTo>
                    <a:pt x="731" y="59536"/>
                    <a:pt x="1" y="58805"/>
                    <a:pt x="1" y="57914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22" y="0"/>
                  </a:cubicBezTo>
                  <a:lnTo>
                    <a:pt x="325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419;p37">
              <a:extLst>
                <a:ext uri="{FF2B5EF4-FFF2-40B4-BE49-F238E27FC236}">
                  <a16:creationId xmlns:a16="http://schemas.microsoft.com/office/drawing/2014/main" id="{5A1C5218-30A4-03E5-82CB-1992074F6089}"/>
                </a:ext>
              </a:extLst>
            </p:cNvPr>
            <p:cNvSpPr/>
            <p:nvPr/>
          </p:nvSpPr>
          <p:spPr>
            <a:xfrm>
              <a:off x="1723250" y="761863"/>
              <a:ext cx="224500" cy="206225"/>
            </a:xfrm>
            <a:custGeom>
              <a:avLst/>
              <a:gdLst/>
              <a:ahLst/>
              <a:cxnLst/>
              <a:rect l="l" t="t" r="r" b="b"/>
              <a:pathLst>
                <a:path w="8980" h="8249" fill="none" extrusionOk="0">
                  <a:moveTo>
                    <a:pt x="1" y="0"/>
                  </a:moveTo>
                  <a:lnTo>
                    <a:pt x="1" y="6645"/>
                  </a:lnTo>
                  <a:cubicBezTo>
                    <a:pt x="1" y="7518"/>
                    <a:pt x="713" y="8248"/>
                    <a:pt x="1604" y="8248"/>
                  </a:cubicBezTo>
                  <a:lnTo>
                    <a:pt x="8979" y="8248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420;p37">
              <a:extLst>
                <a:ext uri="{FF2B5EF4-FFF2-40B4-BE49-F238E27FC236}">
                  <a16:creationId xmlns:a16="http://schemas.microsoft.com/office/drawing/2014/main" id="{5A5E2532-CBAA-D84F-E02B-8DDF16F2C684}"/>
                </a:ext>
              </a:extLst>
            </p:cNvPr>
            <p:cNvSpPr/>
            <p:nvPr/>
          </p:nvSpPr>
          <p:spPr>
            <a:xfrm>
              <a:off x="1051650" y="10624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421;p37">
              <a:extLst>
                <a:ext uri="{FF2B5EF4-FFF2-40B4-BE49-F238E27FC236}">
                  <a16:creationId xmlns:a16="http://schemas.microsoft.com/office/drawing/2014/main" id="{2BB66272-2290-632D-BE3D-CEF48DBFBDCB}"/>
                </a:ext>
              </a:extLst>
            </p:cNvPr>
            <p:cNvSpPr/>
            <p:nvPr/>
          </p:nvSpPr>
          <p:spPr>
            <a:xfrm>
              <a:off x="1051650" y="11626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422;p37">
              <a:extLst>
                <a:ext uri="{FF2B5EF4-FFF2-40B4-BE49-F238E27FC236}">
                  <a16:creationId xmlns:a16="http://schemas.microsoft.com/office/drawing/2014/main" id="{985E4053-818D-E8C2-1BF0-2512E92BAF50}"/>
                </a:ext>
              </a:extLst>
            </p:cNvPr>
            <p:cNvSpPr/>
            <p:nvPr/>
          </p:nvSpPr>
          <p:spPr>
            <a:xfrm>
              <a:off x="1051650" y="1262888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423;p37">
              <a:extLst>
                <a:ext uri="{FF2B5EF4-FFF2-40B4-BE49-F238E27FC236}">
                  <a16:creationId xmlns:a16="http://schemas.microsoft.com/office/drawing/2014/main" id="{5FA3E8C2-384B-E6A4-E093-FC08DFE04712}"/>
                </a:ext>
              </a:extLst>
            </p:cNvPr>
            <p:cNvSpPr/>
            <p:nvPr/>
          </p:nvSpPr>
          <p:spPr>
            <a:xfrm>
              <a:off x="1051650" y="13630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424;p37">
              <a:extLst>
                <a:ext uri="{FF2B5EF4-FFF2-40B4-BE49-F238E27FC236}">
                  <a16:creationId xmlns:a16="http://schemas.microsoft.com/office/drawing/2014/main" id="{6BB915B8-589C-D48C-4332-A36E285B5D14}"/>
                </a:ext>
              </a:extLst>
            </p:cNvPr>
            <p:cNvSpPr/>
            <p:nvPr/>
          </p:nvSpPr>
          <p:spPr>
            <a:xfrm>
              <a:off x="1051650" y="14632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425;p37">
              <a:extLst>
                <a:ext uri="{FF2B5EF4-FFF2-40B4-BE49-F238E27FC236}">
                  <a16:creationId xmlns:a16="http://schemas.microsoft.com/office/drawing/2014/main" id="{7AB97B57-0A4D-5DFB-D5DE-528E061C02BD}"/>
                </a:ext>
              </a:extLst>
            </p:cNvPr>
            <p:cNvSpPr/>
            <p:nvPr/>
          </p:nvSpPr>
          <p:spPr>
            <a:xfrm>
              <a:off x="1051650" y="15634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426;p37">
              <a:extLst>
                <a:ext uri="{FF2B5EF4-FFF2-40B4-BE49-F238E27FC236}">
                  <a16:creationId xmlns:a16="http://schemas.microsoft.com/office/drawing/2014/main" id="{55062E5F-4210-99B3-1C7C-CD42EF3BBBA3}"/>
                </a:ext>
              </a:extLst>
            </p:cNvPr>
            <p:cNvSpPr/>
            <p:nvPr/>
          </p:nvSpPr>
          <p:spPr>
            <a:xfrm>
              <a:off x="1051650" y="1663713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427;p37">
              <a:extLst>
                <a:ext uri="{FF2B5EF4-FFF2-40B4-BE49-F238E27FC236}">
                  <a16:creationId xmlns:a16="http://schemas.microsoft.com/office/drawing/2014/main" id="{3A9A1166-DA7D-D745-C633-C74506094515}"/>
                </a:ext>
              </a:extLst>
            </p:cNvPr>
            <p:cNvSpPr/>
            <p:nvPr/>
          </p:nvSpPr>
          <p:spPr>
            <a:xfrm>
              <a:off x="1051650" y="1782613"/>
              <a:ext cx="315350" cy="22300"/>
            </a:xfrm>
            <a:custGeom>
              <a:avLst/>
              <a:gdLst/>
              <a:ahLst/>
              <a:cxnLst/>
              <a:rect l="l" t="t" r="r" b="b"/>
              <a:pathLst>
                <a:path w="12614" h="892" fill="none" extrusionOk="0">
                  <a:moveTo>
                    <a:pt x="1" y="1"/>
                  </a:moveTo>
                  <a:lnTo>
                    <a:pt x="12613" y="1"/>
                  </a:lnTo>
                  <a:lnTo>
                    <a:pt x="12613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428;p37">
              <a:extLst>
                <a:ext uri="{FF2B5EF4-FFF2-40B4-BE49-F238E27FC236}">
                  <a16:creationId xmlns:a16="http://schemas.microsoft.com/office/drawing/2014/main" id="{092ED6C5-C6EC-6BDA-210F-939B9A2A3D46}"/>
                </a:ext>
              </a:extLst>
            </p:cNvPr>
            <p:cNvSpPr/>
            <p:nvPr/>
          </p:nvSpPr>
          <p:spPr>
            <a:xfrm>
              <a:off x="1051650" y="1990163"/>
              <a:ext cx="393275" cy="0"/>
            </a:xfrm>
            <a:custGeom>
              <a:avLst/>
              <a:gdLst/>
              <a:ahLst/>
              <a:cxnLst/>
              <a:rect l="l" t="t" r="r" b="b"/>
              <a:pathLst>
                <a:path w="15731" fill="none" extrusionOk="0">
                  <a:moveTo>
                    <a:pt x="1" y="0"/>
                  </a:moveTo>
                  <a:lnTo>
                    <a:pt x="15731" y="0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75" name="Google Shape;429;p37">
            <a:extLst>
              <a:ext uri="{FF2B5EF4-FFF2-40B4-BE49-F238E27FC236}">
                <a16:creationId xmlns:a16="http://schemas.microsoft.com/office/drawing/2014/main" id="{7CDD6BE8-DBA9-E117-19FC-67D288CFF531}"/>
              </a:ext>
            </a:extLst>
          </p:cNvPr>
          <p:cNvGrpSpPr/>
          <p:nvPr/>
        </p:nvGrpSpPr>
        <p:grpSpPr>
          <a:xfrm>
            <a:off x="706796" y="2855779"/>
            <a:ext cx="875600" cy="1088925"/>
            <a:chOff x="5962175" y="478150"/>
            <a:chExt cx="875600" cy="1088925"/>
          </a:xfrm>
        </p:grpSpPr>
        <p:sp>
          <p:nvSpPr>
            <p:cNvPr id="376" name="Google Shape;430;p37">
              <a:extLst>
                <a:ext uri="{FF2B5EF4-FFF2-40B4-BE49-F238E27FC236}">
                  <a16:creationId xmlns:a16="http://schemas.microsoft.com/office/drawing/2014/main" id="{F08B27C7-3051-A141-8CCF-D02D4EE827F2}"/>
                </a:ext>
              </a:extLst>
            </p:cNvPr>
            <p:cNvSpPr/>
            <p:nvPr/>
          </p:nvSpPr>
          <p:spPr>
            <a:xfrm>
              <a:off x="6095350" y="582825"/>
              <a:ext cx="504600" cy="504600"/>
            </a:xfrm>
            <a:custGeom>
              <a:avLst/>
              <a:gdLst/>
              <a:ahLst/>
              <a:cxnLst/>
              <a:rect l="l" t="t" r="r" b="b"/>
              <a:pathLst>
                <a:path w="20184" h="20184" extrusionOk="0">
                  <a:moveTo>
                    <a:pt x="10083" y="0"/>
                  </a:moveTo>
                  <a:lnTo>
                    <a:pt x="10083" y="0"/>
                  </a:lnTo>
                  <a:cubicBezTo>
                    <a:pt x="15659" y="18"/>
                    <a:pt x="20166" y="4525"/>
                    <a:pt x="20184" y="10101"/>
                  </a:cubicBezTo>
                  <a:lnTo>
                    <a:pt x="20184" y="10101"/>
                  </a:lnTo>
                  <a:cubicBezTo>
                    <a:pt x="20166" y="15659"/>
                    <a:pt x="15659" y="20166"/>
                    <a:pt x="10083" y="20184"/>
                  </a:cubicBezTo>
                  <a:lnTo>
                    <a:pt x="10083" y="20184"/>
                  </a:lnTo>
                  <a:cubicBezTo>
                    <a:pt x="4525" y="20166"/>
                    <a:pt x="0" y="15659"/>
                    <a:pt x="0" y="10101"/>
                  </a:cubicBezTo>
                  <a:lnTo>
                    <a:pt x="0" y="10101"/>
                  </a:lnTo>
                  <a:cubicBezTo>
                    <a:pt x="0" y="4525"/>
                    <a:pt x="4525" y="18"/>
                    <a:pt x="1008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431;p37">
              <a:extLst>
                <a:ext uri="{FF2B5EF4-FFF2-40B4-BE49-F238E27FC236}">
                  <a16:creationId xmlns:a16="http://schemas.microsoft.com/office/drawing/2014/main" id="{45C1411C-90A3-811F-AD36-2B69311D71B7}"/>
                </a:ext>
              </a:extLst>
            </p:cNvPr>
            <p:cNvSpPr/>
            <p:nvPr/>
          </p:nvSpPr>
          <p:spPr>
            <a:xfrm>
              <a:off x="6501075" y="1086075"/>
              <a:ext cx="145650" cy="186625"/>
            </a:xfrm>
            <a:custGeom>
              <a:avLst/>
              <a:gdLst/>
              <a:ahLst/>
              <a:cxnLst/>
              <a:rect l="l" t="t" r="r" b="b"/>
              <a:pathLst>
                <a:path w="5826" h="7465" extrusionOk="0">
                  <a:moveTo>
                    <a:pt x="0" y="1176"/>
                  </a:moveTo>
                  <a:lnTo>
                    <a:pt x="1888" y="0"/>
                  </a:lnTo>
                  <a:lnTo>
                    <a:pt x="5825" y="6289"/>
                  </a:lnTo>
                  <a:lnTo>
                    <a:pt x="3937" y="746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432;p37">
              <a:extLst>
                <a:ext uri="{FF2B5EF4-FFF2-40B4-BE49-F238E27FC236}">
                  <a16:creationId xmlns:a16="http://schemas.microsoft.com/office/drawing/2014/main" id="{D56E44E3-E4EB-0A65-C174-93E4D8B438C2}"/>
                </a:ext>
              </a:extLst>
            </p:cNvPr>
            <p:cNvSpPr/>
            <p:nvPr/>
          </p:nvSpPr>
          <p:spPr>
            <a:xfrm>
              <a:off x="5962175" y="478150"/>
              <a:ext cx="742450" cy="742000"/>
            </a:xfrm>
            <a:custGeom>
              <a:avLst/>
              <a:gdLst/>
              <a:ahLst/>
              <a:cxnLst/>
              <a:rect l="l" t="t" r="r" b="b"/>
              <a:pathLst>
                <a:path w="29698" h="29680" extrusionOk="0">
                  <a:moveTo>
                    <a:pt x="15410" y="1"/>
                  </a:moveTo>
                  <a:cubicBezTo>
                    <a:pt x="9638" y="1"/>
                    <a:pt x="4419" y="3475"/>
                    <a:pt x="2210" y="8819"/>
                  </a:cubicBezTo>
                  <a:cubicBezTo>
                    <a:pt x="1" y="14146"/>
                    <a:pt x="1230" y="20291"/>
                    <a:pt x="5309" y="24371"/>
                  </a:cubicBezTo>
                  <a:cubicBezTo>
                    <a:pt x="9389" y="28468"/>
                    <a:pt x="15535" y="29680"/>
                    <a:pt x="20879" y="27471"/>
                  </a:cubicBezTo>
                  <a:cubicBezTo>
                    <a:pt x="26206" y="25262"/>
                    <a:pt x="29697" y="20060"/>
                    <a:pt x="29697" y="14288"/>
                  </a:cubicBezTo>
                  <a:cubicBezTo>
                    <a:pt x="29697" y="6396"/>
                    <a:pt x="23302" y="1"/>
                    <a:pt x="15410" y="1"/>
                  </a:cubicBezTo>
                  <a:close/>
                  <a:moveTo>
                    <a:pt x="15410" y="24068"/>
                  </a:moveTo>
                  <a:cubicBezTo>
                    <a:pt x="11455" y="24068"/>
                    <a:pt x="7875" y="21681"/>
                    <a:pt x="6360" y="18029"/>
                  </a:cubicBezTo>
                  <a:cubicBezTo>
                    <a:pt x="4846" y="14359"/>
                    <a:pt x="5684" y="10155"/>
                    <a:pt x="8480" y="7358"/>
                  </a:cubicBezTo>
                  <a:cubicBezTo>
                    <a:pt x="11277" y="4544"/>
                    <a:pt x="15499" y="3706"/>
                    <a:pt x="19151" y="5221"/>
                  </a:cubicBezTo>
                  <a:cubicBezTo>
                    <a:pt x="22821" y="6735"/>
                    <a:pt x="25208" y="10315"/>
                    <a:pt x="25208" y="14270"/>
                  </a:cubicBezTo>
                  <a:cubicBezTo>
                    <a:pt x="25208" y="19686"/>
                    <a:pt x="20826" y="24068"/>
                    <a:pt x="15410" y="24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433;p37">
              <a:extLst>
                <a:ext uri="{FF2B5EF4-FFF2-40B4-BE49-F238E27FC236}">
                  <a16:creationId xmlns:a16="http://schemas.microsoft.com/office/drawing/2014/main" id="{75BC7A97-A874-F6AB-0AAA-ED4841081816}"/>
                </a:ext>
              </a:extLst>
            </p:cNvPr>
            <p:cNvSpPr/>
            <p:nvPr/>
          </p:nvSpPr>
          <p:spPr>
            <a:xfrm>
              <a:off x="6581675" y="1224575"/>
              <a:ext cx="256100" cy="342500"/>
            </a:xfrm>
            <a:custGeom>
              <a:avLst/>
              <a:gdLst/>
              <a:ahLst/>
              <a:cxnLst/>
              <a:rect l="l" t="t" r="r" b="b"/>
              <a:pathLst>
                <a:path w="10244" h="13700" extrusionOk="0">
                  <a:moveTo>
                    <a:pt x="9086" y="13148"/>
                  </a:moveTo>
                  <a:lnTo>
                    <a:pt x="9086" y="13148"/>
                  </a:lnTo>
                  <a:cubicBezTo>
                    <a:pt x="8177" y="13700"/>
                    <a:pt x="6984" y="13433"/>
                    <a:pt x="6414" y="12542"/>
                  </a:cubicBezTo>
                  <a:lnTo>
                    <a:pt x="571" y="3243"/>
                  </a:lnTo>
                  <a:cubicBezTo>
                    <a:pt x="1" y="2334"/>
                    <a:pt x="286" y="1141"/>
                    <a:pt x="1194" y="571"/>
                  </a:cubicBezTo>
                  <a:lnTo>
                    <a:pt x="1194" y="571"/>
                  </a:lnTo>
                  <a:cubicBezTo>
                    <a:pt x="2085" y="1"/>
                    <a:pt x="3278" y="286"/>
                    <a:pt x="3848" y="1176"/>
                  </a:cubicBezTo>
                  <a:lnTo>
                    <a:pt x="9692" y="10476"/>
                  </a:lnTo>
                  <a:cubicBezTo>
                    <a:pt x="10244" y="11384"/>
                    <a:pt x="9977" y="12578"/>
                    <a:pt x="9086" y="131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434;p37">
              <a:extLst>
                <a:ext uri="{FF2B5EF4-FFF2-40B4-BE49-F238E27FC236}">
                  <a16:creationId xmlns:a16="http://schemas.microsoft.com/office/drawing/2014/main" id="{BAB8124D-47B2-FDC3-12D7-B5ADAEA1D5B0}"/>
                </a:ext>
              </a:extLst>
            </p:cNvPr>
            <p:cNvSpPr/>
            <p:nvPr/>
          </p:nvSpPr>
          <p:spPr>
            <a:xfrm>
              <a:off x="6203125" y="760525"/>
              <a:ext cx="320675" cy="185725"/>
            </a:xfrm>
            <a:custGeom>
              <a:avLst/>
              <a:gdLst/>
              <a:ahLst/>
              <a:cxnLst/>
              <a:rect l="l" t="t" r="r" b="b"/>
              <a:pathLst>
                <a:path w="12827" h="7429" extrusionOk="0">
                  <a:moveTo>
                    <a:pt x="0" y="4525"/>
                  </a:moveTo>
                  <a:lnTo>
                    <a:pt x="2494" y="7429"/>
                  </a:lnTo>
                  <a:cubicBezTo>
                    <a:pt x="2494" y="7429"/>
                    <a:pt x="5558" y="1782"/>
                    <a:pt x="12827" y="0"/>
                  </a:cubicBezTo>
                  <a:cubicBezTo>
                    <a:pt x="12827" y="0"/>
                    <a:pt x="6039" y="89"/>
                    <a:pt x="2334" y="60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1" name="Google Shape;438;p37">
            <a:extLst>
              <a:ext uri="{FF2B5EF4-FFF2-40B4-BE49-F238E27FC236}">
                <a16:creationId xmlns:a16="http://schemas.microsoft.com/office/drawing/2014/main" id="{F429C3F2-0A5D-DA44-3270-168F97EBABBC}"/>
              </a:ext>
            </a:extLst>
          </p:cNvPr>
          <p:cNvSpPr/>
          <p:nvPr/>
        </p:nvSpPr>
        <p:spPr>
          <a:xfrm>
            <a:off x="380464" y="411626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2" name="Google Shape;439;p37">
            <a:extLst>
              <a:ext uri="{FF2B5EF4-FFF2-40B4-BE49-F238E27FC236}">
                <a16:creationId xmlns:a16="http://schemas.microsoft.com/office/drawing/2014/main" id="{AED6FC6B-8611-394B-C831-7D71423E94BA}"/>
              </a:ext>
            </a:extLst>
          </p:cNvPr>
          <p:cNvSpPr/>
          <p:nvPr/>
        </p:nvSpPr>
        <p:spPr>
          <a:xfrm>
            <a:off x="971552" y="365724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441;p37">
            <a:extLst>
              <a:ext uri="{FF2B5EF4-FFF2-40B4-BE49-F238E27FC236}">
                <a16:creationId xmlns:a16="http://schemas.microsoft.com/office/drawing/2014/main" id="{9C48C29C-EEC0-A00B-CE83-E3A0AB3031FE}"/>
              </a:ext>
            </a:extLst>
          </p:cNvPr>
          <p:cNvSpPr/>
          <p:nvPr/>
        </p:nvSpPr>
        <p:spPr>
          <a:xfrm rot="-1685758">
            <a:off x="408992" y="366772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4" name="Google Shape;457;p37">
            <a:extLst>
              <a:ext uri="{FF2B5EF4-FFF2-40B4-BE49-F238E27FC236}">
                <a16:creationId xmlns:a16="http://schemas.microsoft.com/office/drawing/2014/main" id="{D6A87AA9-5EA1-23F0-E42F-1095073C1B77}"/>
              </a:ext>
            </a:extLst>
          </p:cNvPr>
          <p:cNvSpPr/>
          <p:nvPr/>
        </p:nvSpPr>
        <p:spPr>
          <a:xfrm rot="7201932">
            <a:off x="1321051" y="423585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Marco 48">
            <a:extLst>
              <a:ext uri="{FF2B5EF4-FFF2-40B4-BE49-F238E27FC236}">
                <a16:creationId xmlns:a16="http://schemas.microsoft.com/office/drawing/2014/main" id="{0DFBB4B5-9215-07F5-9814-BD685BF7D9F9}"/>
              </a:ext>
            </a:extLst>
          </p:cNvPr>
          <p:cNvSpPr/>
          <p:nvPr/>
        </p:nvSpPr>
        <p:spPr>
          <a:xfrm rot="18798171">
            <a:off x="1970788" y="1027544"/>
            <a:ext cx="3130428" cy="3090078"/>
          </a:xfrm>
          <a:custGeom>
            <a:avLst/>
            <a:gdLst>
              <a:gd name="connsiteX0" fmla="*/ 0 w 4020340"/>
              <a:gd name="connsiteY0" fmla="*/ 0 h 3839068"/>
              <a:gd name="connsiteX1" fmla="*/ 4020340 w 4020340"/>
              <a:gd name="connsiteY1" fmla="*/ 0 h 3839068"/>
              <a:gd name="connsiteX2" fmla="*/ 4020340 w 4020340"/>
              <a:gd name="connsiteY2" fmla="*/ 3839068 h 3839068"/>
              <a:gd name="connsiteX3" fmla="*/ 0 w 4020340"/>
              <a:gd name="connsiteY3" fmla="*/ 3839068 h 3839068"/>
              <a:gd name="connsiteX4" fmla="*/ 0 w 4020340"/>
              <a:gd name="connsiteY4" fmla="*/ 0 h 3839068"/>
              <a:gd name="connsiteX5" fmla="*/ 479884 w 4020340"/>
              <a:gd name="connsiteY5" fmla="*/ 479884 h 3839068"/>
              <a:gd name="connsiteX6" fmla="*/ 479884 w 4020340"/>
              <a:gd name="connsiteY6" fmla="*/ 3359185 h 3839068"/>
              <a:gd name="connsiteX7" fmla="*/ 3540457 w 4020340"/>
              <a:gd name="connsiteY7" fmla="*/ 3359185 h 3839068"/>
              <a:gd name="connsiteX8" fmla="*/ 3540457 w 4020340"/>
              <a:gd name="connsiteY8" fmla="*/ 479884 h 3839068"/>
              <a:gd name="connsiteX9" fmla="*/ 479884 w 4020340"/>
              <a:gd name="connsiteY9" fmla="*/ 479884 h 3839068"/>
              <a:gd name="connsiteX0" fmla="*/ 351814 w 4020340"/>
              <a:gd name="connsiteY0" fmla="*/ 373298 h 3839068"/>
              <a:gd name="connsiteX1" fmla="*/ 4020340 w 4020340"/>
              <a:gd name="connsiteY1" fmla="*/ 0 h 3839068"/>
              <a:gd name="connsiteX2" fmla="*/ 4020340 w 4020340"/>
              <a:gd name="connsiteY2" fmla="*/ 3839068 h 3839068"/>
              <a:gd name="connsiteX3" fmla="*/ 0 w 4020340"/>
              <a:gd name="connsiteY3" fmla="*/ 3839068 h 3839068"/>
              <a:gd name="connsiteX4" fmla="*/ 351814 w 4020340"/>
              <a:gd name="connsiteY4" fmla="*/ 373298 h 3839068"/>
              <a:gd name="connsiteX5" fmla="*/ 479884 w 4020340"/>
              <a:gd name="connsiteY5" fmla="*/ 479884 h 3839068"/>
              <a:gd name="connsiteX6" fmla="*/ 479884 w 4020340"/>
              <a:gd name="connsiteY6" fmla="*/ 3359185 h 3839068"/>
              <a:gd name="connsiteX7" fmla="*/ 3540457 w 4020340"/>
              <a:gd name="connsiteY7" fmla="*/ 3359185 h 3839068"/>
              <a:gd name="connsiteX8" fmla="*/ 3540457 w 4020340"/>
              <a:gd name="connsiteY8" fmla="*/ 479884 h 3839068"/>
              <a:gd name="connsiteX9" fmla="*/ 479884 w 4020340"/>
              <a:gd name="connsiteY9" fmla="*/ 479884 h 3839068"/>
              <a:gd name="connsiteX0" fmla="*/ 351814 w 4020340"/>
              <a:gd name="connsiteY0" fmla="*/ 0 h 3465770"/>
              <a:gd name="connsiteX1" fmla="*/ 3645641 w 4020340"/>
              <a:gd name="connsiteY1" fmla="*/ 25805 h 3465770"/>
              <a:gd name="connsiteX2" fmla="*/ 4020340 w 4020340"/>
              <a:gd name="connsiteY2" fmla="*/ 3465770 h 3465770"/>
              <a:gd name="connsiteX3" fmla="*/ 0 w 4020340"/>
              <a:gd name="connsiteY3" fmla="*/ 3465770 h 3465770"/>
              <a:gd name="connsiteX4" fmla="*/ 351814 w 4020340"/>
              <a:gd name="connsiteY4" fmla="*/ 0 h 3465770"/>
              <a:gd name="connsiteX5" fmla="*/ 479884 w 4020340"/>
              <a:gd name="connsiteY5" fmla="*/ 106586 h 3465770"/>
              <a:gd name="connsiteX6" fmla="*/ 479884 w 4020340"/>
              <a:gd name="connsiteY6" fmla="*/ 2985887 h 3465770"/>
              <a:gd name="connsiteX7" fmla="*/ 3540457 w 4020340"/>
              <a:gd name="connsiteY7" fmla="*/ 2985887 h 3465770"/>
              <a:gd name="connsiteX8" fmla="*/ 3540457 w 4020340"/>
              <a:gd name="connsiteY8" fmla="*/ 106586 h 3465770"/>
              <a:gd name="connsiteX9" fmla="*/ 479884 w 4020340"/>
              <a:gd name="connsiteY9" fmla="*/ 106586 h 3465770"/>
              <a:gd name="connsiteX0" fmla="*/ 351814 w 3676641"/>
              <a:gd name="connsiteY0" fmla="*/ 0 h 3465770"/>
              <a:gd name="connsiteX1" fmla="*/ 3645641 w 3676641"/>
              <a:gd name="connsiteY1" fmla="*/ 25805 h 3465770"/>
              <a:gd name="connsiteX2" fmla="*/ 3676641 w 3676641"/>
              <a:gd name="connsiteY2" fmla="*/ 3084822 h 3465770"/>
              <a:gd name="connsiteX3" fmla="*/ 0 w 3676641"/>
              <a:gd name="connsiteY3" fmla="*/ 3465770 h 3465770"/>
              <a:gd name="connsiteX4" fmla="*/ 351814 w 3676641"/>
              <a:gd name="connsiteY4" fmla="*/ 0 h 3465770"/>
              <a:gd name="connsiteX5" fmla="*/ 479884 w 3676641"/>
              <a:gd name="connsiteY5" fmla="*/ 106586 h 3465770"/>
              <a:gd name="connsiteX6" fmla="*/ 479884 w 3676641"/>
              <a:gd name="connsiteY6" fmla="*/ 2985887 h 3465770"/>
              <a:gd name="connsiteX7" fmla="*/ 3540457 w 3676641"/>
              <a:gd name="connsiteY7" fmla="*/ 2985887 h 3465770"/>
              <a:gd name="connsiteX8" fmla="*/ 3540457 w 3676641"/>
              <a:gd name="connsiteY8" fmla="*/ 106586 h 3465770"/>
              <a:gd name="connsiteX9" fmla="*/ 479884 w 3676641"/>
              <a:gd name="connsiteY9" fmla="*/ 106586 h 3465770"/>
              <a:gd name="connsiteX0" fmla="*/ 0 w 3324827"/>
              <a:gd name="connsiteY0" fmla="*/ 0 h 3090078"/>
              <a:gd name="connsiteX1" fmla="*/ 3293827 w 3324827"/>
              <a:gd name="connsiteY1" fmla="*/ 25805 h 3090078"/>
              <a:gd name="connsiteX2" fmla="*/ 3324827 w 3324827"/>
              <a:gd name="connsiteY2" fmla="*/ 3084822 h 3090078"/>
              <a:gd name="connsiteX3" fmla="*/ 14303 w 3324827"/>
              <a:gd name="connsiteY3" fmla="*/ 3090078 h 3090078"/>
              <a:gd name="connsiteX4" fmla="*/ 0 w 3324827"/>
              <a:gd name="connsiteY4" fmla="*/ 0 h 3090078"/>
              <a:gd name="connsiteX5" fmla="*/ 128070 w 3324827"/>
              <a:gd name="connsiteY5" fmla="*/ 106586 h 3090078"/>
              <a:gd name="connsiteX6" fmla="*/ 128070 w 3324827"/>
              <a:gd name="connsiteY6" fmla="*/ 2985887 h 3090078"/>
              <a:gd name="connsiteX7" fmla="*/ 3188643 w 3324827"/>
              <a:gd name="connsiteY7" fmla="*/ 2985887 h 3090078"/>
              <a:gd name="connsiteX8" fmla="*/ 3188643 w 3324827"/>
              <a:gd name="connsiteY8" fmla="*/ 106586 h 3090078"/>
              <a:gd name="connsiteX9" fmla="*/ 128070 w 3324827"/>
              <a:gd name="connsiteY9" fmla="*/ 106586 h 309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24827" h="3090078">
                <a:moveTo>
                  <a:pt x="0" y="0"/>
                </a:moveTo>
                <a:lnTo>
                  <a:pt x="3293827" y="25805"/>
                </a:lnTo>
                <a:lnTo>
                  <a:pt x="3324827" y="3084822"/>
                </a:lnTo>
                <a:lnTo>
                  <a:pt x="14303" y="3090078"/>
                </a:lnTo>
                <a:cubicBezTo>
                  <a:pt x="14303" y="1810389"/>
                  <a:pt x="0" y="1279689"/>
                  <a:pt x="0" y="0"/>
                </a:cubicBezTo>
                <a:close/>
                <a:moveTo>
                  <a:pt x="128070" y="106586"/>
                </a:moveTo>
                <a:lnTo>
                  <a:pt x="128070" y="2985887"/>
                </a:lnTo>
                <a:lnTo>
                  <a:pt x="3188643" y="2985887"/>
                </a:lnTo>
                <a:lnTo>
                  <a:pt x="3188643" y="106586"/>
                </a:lnTo>
                <a:lnTo>
                  <a:pt x="128070" y="106586"/>
                </a:lnTo>
                <a:close/>
              </a:path>
            </a:pathLst>
          </a:custGeom>
          <a:solidFill>
            <a:srgbClr val="96E6EE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51" name="Flecha: cheurón 50">
            <a:extLst>
              <a:ext uri="{FF2B5EF4-FFF2-40B4-BE49-F238E27FC236}">
                <a16:creationId xmlns:a16="http://schemas.microsoft.com/office/drawing/2014/main" id="{940A828D-05C6-FFE9-7096-09F5D6F60C1E}"/>
              </a:ext>
            </a:extLst>
          </p:cNvPr>
          <p:cNvSpPr/>
          <p:nvPr/>
        </p:nvSpPr>
        <p:spPr>
          <a:xfrm rot="10800000" flipV="1">
            <a:off x="1047806" y="1882611"/>
            <a:ext cx="877867" cy="1549146"/>
          </a:xfrm>
          <a:custGeom>
            <a:avLst/>
            <a:gdLst>
              <a:gd name="connsiteX0" fmla="*/ 0 w 1279311"/>
              <a:gd name="connsiteY0" fmla="*/ 0 h 1560298"/>
              <a:gd name="connsiteX1" fmla="*/ 639656 w 1279311"/>
              <a:gd name="connsiteY1" fmla="*/ 0 h 1560298"/>
              <a:gd name="connsiteX2" fmla="*/ 1279311 w 1279311"/>
              <a:gd name="connsiteY2" fmla="*/ 780149 h 1560298"/>
              <a:gd name="connsiteX3" fmla="*/ 639656 w 1279311"/>
              <a:gd name="connsiteY3" fmla="*/ 1560298 h 1560298"/>
              <a:gd name="connsiteX4" fmla="*/ 0 w 1279311"/>
              <a:gd name="connsiteY4" fmla="*/ 1560298 h 1560298"/>
              <a:gd name="connsiteX5" fmla="*/ 639656 w 1279311"/>
              <a:gd name="connsiteY5" fmla="*/ 780149 h 1560298"/>
              <a:gd name="connsiteX6" fmla="*/ 0 w 1279311"/>
              <a:gd name="connsiteY6" fmla="*/ 0 h 1560298"/>
              <a:gd name="connsiteX0" fmla="*/ 0 w 799809"/>
              <a:gd name="connsiteY0" fmla="*/ 0 h 1560298"/>
              <a:gd name="connsiteX1" fmla="*/ 639656 w 799809"/>
              <a:gd name="connsiteY1" fmla="*/ 0 h 1560298"/>
              <a:gd name="connsiteX2" fmla="*/ 799809 w 799809"/>
              <a:gd name="connsiteY2" fmla="*/ 768998 h 1560298"/>
              <a:gd name="connsiteX3" fmla="*/ 639656 w 799809"/>
              <a:gd name="connsiteY3" fmla="*/ 1560298 h 1560298"/>
              <a:gd name="connsiteX4" fmla="*/ 0 w 799809"/>
              <a:gd name="connsiteY4" fmla="*/ 1560298 h 1560298"/>
              <a:gd name="connsiteX5" fmla="*/ 639656 w 799809"/>
              <a:gd name="connsiteY5" fmla="*/ 780149 h 1560298"/>
              <a:gd name="connsiteX6" fmla="*/ 0 w 799809"/>
              <a:gd name="connsiteY6" fmla="*/ 0 h 1560298"/>
              <a:gd name="connsiteX0" fmla="*/ 0 w 799809"/>
              <a:gd name="connsiteY0" fmla="*/ 0 h 1560298"/>
              <a:gd name="connsiteX1" fmla="*/ 182456 w 799809"/>
              <a:gd name="connsiteY1" fmla="*/ 11152 h 1560298"/>
              <a:gd name="connsiteX2" fmla="*/ 799809 w 799809"/>
              <a:gd name="connsiteY2" fmla="*/ 768998 h 1560298"/>
              <a:gd name="connsiteX3" fmla="*/ 639656 w 799809"/>
              <a:gd name="connsiteY3" fmla="*/ 1560298 h 1560298"/>
              <a:gd name="connsiteX4" fmla="*/ 0 w 799809"/>
              <a:gd name="connsiteY4" fmla="*/ 1560298 h 1560298"/>
              <a:gd name="connsiteX5" fmla="*/ 639656 w 799809"/>
              <a:gd name="connsiteY5" fmla="*/ 780149 h 1560298"/>
              <a:gd name="connsiteX6" fmla="*/ 0 w 799809"/>
              <a:gd name="connsiteY6" fmla="*/ 0 h 1560298"/>
              <a:gd name="connsiteX0" fmla="*/ 0 w 799809"/>
              <a:gd name="connsiteY0" fmla="*/ 0 h 1593752"/>
              <a:gd name="connsiteX1" fmla="*/ 182456 w 799809"/>
              <a:gd name="connsiteY1" fmla="*/ 11152 h 1593752"/>
              <a:gd name="connsiteX2" fmla="*/ 799809 w 799809"/>
              <a:gd name="connsiteY2" fmla="*/ 768998 h 1593752"/>
              <a:gd name="connsiteX3" fmla="*/ 115548 w 799809"/>
              <a:gd name="connsiteY3" fmla="*/ 1593752 h 1593752"/>
              <a:gd name="connsiteX4" fmla="*/ 0 w 799809"/>
              <a:gd name="connsiteY4" fmla="*/ 1560298 h 1593752"/>
              <a:gd name="connsiteX5" fmla="*/ 639656 w 799809"/>
              <a:gd name="connsiteY5" fmla="*/ 780149 h 1593752"/>
              <a:gd name="connsiteX6" fmla="*/ 0 w 799809"/>
              <a:gd name="connsiteY6" fmla="*/ 0 h 1593752"/>
              <a:gd name="connsiteX0" fmla="*/ 0 w 877867"/>
              <a:gd name="connsiteY0" fmla="*/ 22302 h 1582600"/>
              <a:gd name="connsiteX1" fmla="*/ 260514 w 877867"/>
              <a:gd name="connsiteY1" fmla="*/ 0 h 1582600"/>
              <a:gd name="connsiteX2" fmla="*/ 877867 w 877867"/>
              <a:gd name="connsiteY2" fmla="*/ 757846 h 1582600"/>
              <a:gd name="connsiteX3" fmla="*/ 193606 w 877867"/>
              <a:gd name="connsiteY3" fmla="*/ 1582600 h 1582600"/>
              <a:gd name="connsiteX4" fmla="*/ 78058 w 877867"/>
              <a:gd name="connsiteY4" fmla="*/ 1549146 h 1582600"/>
              <a:gd name="connsiteX5" fmla="*/ 717714 w 877867"/>
              <a:gd name="connsiteY5" fmla="*/ 768997 h 1582600"/>
              <a:gd name="connsiteX6" fmla="*/ 0 w 877867"/>
              <a:gd name="connsiteY6" fmla="*/ 22302 h 1582600"/>
              <a:gd name="connsiteX0" fmla="*/ 0 w 877867"/>
              <a:gd name="connsiteY0" fmla="*/ 22302 h 1582600"/>
              <a:gd name="connsiteX1" fmla="*/ 149001 w 877867"/>
              <a:gd name="connsiteY1" fmla="*/ 0 h 1582600"/>
              <a:gd name="connsiteX2" fmla="*/ 877867 w 877867"/>
              <a:gd name="connsiteY2" fmla="*/ 757846 h 1582600"/>
              <a:gd name="connsiteX3" fmla="*/ 193606 w 877867"/>
              <a:gd name="connsiteY3" fmla="*/ 1582600 h 1582600"/>
              <a:gd name="connsiteX4" fmla="*/ 78058 w 877867"/>
              <a:gd name="connsiteY4" fmla="*/ 1549146 h 1582600"/>
              <a:gd name="connsiteX5" fmla="*/ 717714 w 877867"/>
              <a:gd name="connsiteY5" fmla="*/ 768997 h 1582600"/>
              <a:gd name="connsiteX6" fmla="*/ 0 w 877867"/>
              <a:gd name="connsiteY6" fmla="*/ 22302 h 1582600"/>
              <a:gd name="connsiteX0" fmla="*/ 0 w 877867"/>
              <a:gd name="connsiteY0" fmla="*/ 22302 h 1582600"/>
              <a:gd name="connsiteX1" fmla="*/ 149001 w 877867"/>
              <a:gd name="connsiteY1" fmla="*/ 0 h 1582600"/>
              <a:gd name="connsiteX2" fmla="*/ 877867 w 877867"/>
              <a:gd name="connsiteY2" fmla="*/ 757846 h 1582600"/>
              <a:gd name="connsiteX3" fmla="*/ 193606 w 877867"/>
              <a:gd name="connsiteY3" fmla="*/ 1582600 h 1582600"/>
              <a:gd name="connsiteX4" fmla="*/ 0 w 877867"/>
              <a:gd name="connsiteY4" fmla="*/ 1448785 h 1582600"/>
              <a:gd name="connsiteX5" fmla="*/ 717714 w 877867"/>
              <a:gd name="connsiteY5" fmla="*/ 768997 h 1582600"/>
              <a:gd name="connsiteX6" fmla="*/ 0 w 877867"/>
              <a:gd name="connsiteY6" fmla="*/ 22302 h 1582600"/>
              <a:gd name="connsiteX0" fmla="*/ 0 w 877867"/>
              <a:gd name="connsiteY0" fmla="*/ 22302 h 1549146"/>
              <a:gd name="connsiteX1" fmla="*/ 149001 w 877867"/>
              <a:gd name="connsiteY1" fmla="*/ 0 h 1549146"/>
              <a:gd name="connsiteX2" fmla="*/ 877867 w 877867"/>
              <a:gd name="connsiteY2" fmla="*/ 757846 h 1549146"/>
              <a:gd name="connsiteX3" fmla="*/ 48640 w 877867"/>
              <a:gd name="connsiteY3" fmla="*/ 1549146 h 1549146"/>
              <a:gd name="connsiteX4" fmla="*/ 0 w 877867"/>
              <a:gd name="connsiteY4" fmla="*/ 1448785 h 1549146"/>
              <a:gd name="connsiteX5" fmla="*/ 717714 w 877867"/>
              <a:gd name="connsiteY5" fmla="*/ 768997 h 1549146"/>
              <a:gd name="connsiteX6" fmla="*/ 0 w 877867"/>
              <a:gd name="connsiteY6" fmla="*/ 22302 h 1549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7867" h="1549146">
                <a:moveTo>
                  <a:pt x="0" y="22302"/>
                </a:moveTo>
                <a:lnTo>
                  <a:pt x="149001" y="0"/>
                </a:lnTo>
                <a:lnTo>
                  <a:pt x="877867" y="757846"/>
                </a:lnTo>
                <a:lnTo>
                  <a:pt x="48640" y="1549146"/>
                </a:lnTo>
                <a:lnTo>
                  <a:pt x="0" y="1448785"/>
                </a:lnTo>
                <a:lnTo>
                  <a:pt x="717714" y="768997"/>
                </a:lnTo>
                <a:lnTo>
                  <a:pt x="0" y="22302"/>
                </a:lnTo>
                <a:close/>
              </a:path>
            </a:pathLst>
          </a:custGeom>
          <a:solidFill>
            <a:srgbClr val="96E6EE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54" name="Google Shape;651;p40">
            <a:extLst>
              <a:ext uri="{FF2B5EF4-FFF2-40B4-BE49-F238E27FC236}">
                <a16:creationId xmlns:a16="http://schemas.microsoft.com/office/drawing/2014/main" id="{4B4E9F04-43CC-DC04-94A0-D223741D0128}"/>
              </a:ext>
            </a:extLst>
          </p:cNvPr>
          <p:cNvSpPr/>
          <p:nvPr/>
        </p:nvSpPr>
        <p:spPr>
          <a:xfrm>
            <a:off x="5585681" y="698422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652;p40">
            <a:extLst>
              <a:ext uri="{FF2B5EF4-FFF2-40B4-BE49-F238E27FC236}">
                <a16:creationId xmlns:a16="http://schemas.microsoft.com/office/drawing/2014/main" id="{4586341D-C7BA-14E4-4AC9-3E978C58E9CC}"/>
              </a:ext>
            </a:extLst>
          </p:cNvPr>
          <p:cNvSpPr/>
          <p:nvPr/>
        </p:nvSpPr>
        <p:spPr>
          <a:xfrm>
            <a:off x="6260906" y="2255323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655;p40">
            <a:extLst>
              <a:ext uri="{FF2B5EF4-FFF2-40B4-BE49-F238E27FC236}">
                <a16:creationId xmlns:a16="http://schemas.microsoft.com/office/drawing/2014/main" id="{93620BFF-254B-0751-2CEE-21878A8C7976}"/>
              </a:ext>
            </a:extLst>
          </p:cNvPr>
          <p:cNvSpPr/>
          <p:nvPr/>
        </p:nvSpPr>
        <p:spPr>
          <a:xfrm>
            <a:off x="6523370" y="3176558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7" name="Google Shape;656;p40">
            <a:extLst>
              <a:ext uri="{FF2B5EF4-FFF2-40B4-BE49-F238E27FC236}">
                <a16:creationId xmlns:a16="http://schemas.microsoft.com/office/drawing/2014/main" id="{8A1E1CD7-D1FC-2597-C5C6-3F6502311041}"/>
              </a:ext>
            </a:extLst>
          </p:cNvPr>
          <p:cNvGrpSpPr/>
          <p:nvPr/>
        </p:nvGrpSpPr>
        <p:grpSpPr>
          <a:xfrm>
            <a:off x="6092553" y="728249"/>
            <a:ext cx="695830" cy="243805"/>
            <a:chOff x="2271950" y="2722775"/>
            <a:chExt cx="575875" cy="201775"/>
          </a:xfrm>
        </p:grpSpPr>
        <p:sp>
          <p:nvSpPr>
            <p:cNvPr id="58" name="Google Shape;657;p40">
              <a:extLst>
                <a:ext uri="{FF2B5EF4-FFF2-40B4-BE49-F238E27FC236}">
                  <a16:creationId xmlns:a16="http://schemas.microsoft.com/office/drawing/2014/main" id="{7DE688B9-2A93-E32A-C61B-8AA86BF3A85A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658;p40">
              <a:extLst>
                <a:ext uri="{FF2B5EF4-FFF2-40B4-BE49-F238E27FC236}">
                  <a16:creationId xmlns:a16="http://schemas.microsoft.com/office/drawing/2014/main" id="{B39BD509-056D-48E6-9422-3C7DD62B83D4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59;p40">
              <a:extLst>
                <a:ext uri="{FF2B5EF4-FFF2-40B4-BE49-F238E27FC236}">
                  <a16:creationId xmlns:a16="http://schemas.microsoft.com/office/drawing/2014/main" id="{37403DA8-EED5-1963-1B52-9689262FB4D8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60;p40">
              <a:extLst>
                <a:ext uri="{FF2B5EF4-FFF2-40B4-BE49-F238E27FC236}">
                  <a16:creationId xmlns:a16="http://schemas.microsoft.com/office/drawing/2014/main" id="{B22179CE-686E-9B7D-BBD6-6FE754C1FD80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61;p40">
              <a:extLst>
                <a:ext uri="{FF2B5EF4-FFF2-40B4-BE49-F238E27FC236}">
                  <a16:creationId xmlns:a16="http://schemas.microsoft.com/office/drawing/2014/main" id="{4DCAEEAB-F38B-761B-1A3D-A964C936190C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2" name="Google Shape;651;p40">
            <a:extLst>
              <a:ext uri="{FF2B5EF4-FFF2-40B4-BE49-F238E27FC236}">
                <a16:creationId xmlns:a16="http://schemas.microsoft.com/office/drawing/2014/main" id="{DB10A44D-5277-85FB-CED5-56BA3E23B57C}"/>
              </a:ext>
            </a:extLst>
          </p:cNvPr>
          <p:cNvSpPr/>
          <p:nvPr/>
        </p:nvSpPr>
        <p:spPr>
          <a:xfrm>
            <a:off x="7027838" y="289303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3" name="Google Shape;652;p40">
            <a:extLst>
              <a:ext uri="{FF2B5EF4-FFF2-40B4-BE49-F238E27FC236}">
                <a16:creationId xmlns:a16="http://schemas.microsoft.com/office/drawing/2014/main" id="{FEE46175-162F-054C-7554-C5204242B698}"/>
              </a:ext>
            </a:extLst>
          </p:cNvPr>
          <p:cNvSpPr/>
          <p:nvPr/>
        </p:nvSpPr>
        <p:spPr>
          <a:xfrm>
            <a:off x="6499957" y="3893220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4" name="Google Shape;655;p40">
            <a:extLst>
              <a:ext uri="{FF2B5EF4-FFF2-40B4-BE49-F238E27FC236}">
                <a16:creationId xmlns:a16="http://schemas.microsoft.com/office/drawing/2014/main" id="{D03F4AB3-C0AB-149D-EE3A-A59AA5FB263E}"/>
              </a:ext>
            </a:extLst>
          </p:cNvPr>
          <p:cNvSpPr/>
          <p:nvPr/>
        </p:nvSpPr>
        <p:spPr>
          <a:xfrm>
            <a:off x="7965527" y="5371169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5" name="Google Shape;656;p40">
            <a:extLst>
              <a:ext uri="{FF2B5EF4-FFF2-40B4-BE49-F238E27FC236}">
                <a16:creationId xmlns:a16="http://schemas.microsoft.com/office/drawing/2014/main" id="{B166431E-78CD-1473-0A93-3BDC5810F709}"/>
              </a:ext>
            </a:extLst>
          </p:cNvPr>
          <p:cNvGrpSpPr/>
          <p:nvPr/>
        </p:nvGrpSpPr>
        <p:grpSpPr>
          <a:xfrm>
            <a:off x="7534710" y="2922860"/>
            <a:ext cx="695830" cy="243805"/>
            <a:chOff x="2271950" y="2722775"/>
            <a:chExt cx="575875" cy="201775"/>
          </a:xfrm>
        </p:grpSpPr>
        <p:sp>
          <p:nvSpPr>
            <p:cNvPr id="326" name="Google Shape;657;p40">
              <a:extLst>
                <a:ext uri="{FF2B5EF4-FFF2-40B4-BE49-F238E27FC236}">
                  <a16:creationId xmlns:a16="http://schemas.microsoft.com/office/drawing/2014/main" id="{9D7FD268-8E51-D644-AC1A-498D84BCC7FB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658;p40">
              <a:extLst>
                <a:ext uri="{FF2B5EF4-FFF2-40B4-BE49-F238E27FC236}">
                  <a16:creationId xmlns:a16="http://schemas.microsoft.com/office/drawing/2014/main" id="{114DEF15-8DF3-660B-2EA9-B75140A5B65C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659;p40">
              <a:extLst>
                <a:ext uri="{FF2B5EF4-FFF2-40B4-BE49-F238E27FC236}">
                  <a16:creationId xmlns:a16="http://schemas.microsoft.com/office/drawing/2014/main" id="{5B8160CC-E92B-E4AB-F7AB-E0A40959B6B2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660;p40">
              <a:extLst>
                <a:ext uri="{FF2B5EF4-FFF2-40B4-BE49-F238E27FC236}">
                  <a16:creationId xmlns:a16="http://schemas.microsoft.com/office/drawing/2014/main" id="{5DD6E78C-ACCF-69A2-5DAC-F105C58211AA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661;p40">
              <a:extLst>
                <a:ext uri="{FF2B5EF4-FFF2-40B4-BE49-F238E27FC236}">
                  <a16:creationId xmlns:a16="http://schemas.microsoft.com/office/drawing/2014/main" id="{532175F4-256A-A286-6BD4-F366C2165B84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4" name="Google Shape;662;p40">
            <a:extLst>
              <a:ext uri="{FF2B5EF4-FFF2-40B4-BE49-F238E27FC236}">
                <a16:creationId xmlns:a16="http://schemas.microsoft.com/office/drawing/2014/main" id="{22986E17-37B4-067A-91AB-984086AC524F}"/>
              </a:ext>
            </a:extLst>
          </p:cNvPr>
          <p:cNvSpPr/>
          <p:nvPr/>
        </p:nvSpPr>
        <p:spPr>
          <a:xfrm rot="7198898">
            <a:off x="7043816" y="3297741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664;p40">
            <a:extLst>
              <a:ext uri="{FF2B5EF4-FFF2-40B4-BE49-F238E27FC236}">
                <a16:creationId xmlns:a16="http://schemas.microsoft.com/office/drawing/2014/main" id="{49524054-4C3B-0F8B-6AAF-333843B1CF40}"/>
              </a:ext>
            </a:extLst>
          </p:cNvPr>
          <p:cNvSpPr/>
          <p:nvPr/>
        </p:nvSpPr>
        <p:spPr>
          <a:xfrm>
            <a:off x="6418726" y="3098971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666;p40">
            <a:extLst>
              <a:ext uri="{FF2B5EF4-FFF2-40B4-BE49-F238E27FC236}">
                <a16:creationId xmlns:a16="http://schemas.microsoft.com/office/drawing/2014/main" id="{BE55A484-D8BE-2985-5099-BB76A8596432}"/>
              </a:ext>
            </a:extLst>
          </p:cNvPr>
          <p:cNvSpPr/>
          <p:nvPr/>
        </p:nvSpPr>
        <p:spPr>
          <a:xfrm>
            <a:off x="7725049" y="588147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170" name="Picture 2" descr="Rick and Morty Car Rainbow, Dibujos animados, Otros, Rainbow, Cool, morty,  Fondo de pantalla HD | Wallpaperbetter">
            <a:extLst>
              <a:ext uri="{FF2B5EF4-FFF2-40B4-BE49-F238E27FC236}">
                <a16:creationId xmlns:a16="http://schemas.microsoft.com/office/drawing/2014/main" id="{E19948DE-E076-9CCF-F826-2073804AD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7144">
            <a:off x="2149580" y="1187508"/>
            <a:ext cx="2751454" cy="276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Google Shape;662;p40">
            <a:extLst>
              <a:ext uri="{FF2B5EF4-FFF2-40B4-BE49-F238E27FC236}">
                <a16:creationId xmlns:a16="http://schemas.microsoft.com/office/drawing/2014/main" id="{D651E98A-52AB-27B5-4160-9A5649DEEB5B}"/>
              </a:ext>
            </a:extLst>
          </p:cNvPr>
          <p:cNvSpPr/>
          <p:nvPr/>
        </p:nvSpPr>
        <p:spPr>
          <a:xfrm rot="7198898">
            <a:off x="5536768" y="1182716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Pentagon 5">
            <a:extLst>
              <a:ext uri="{FF2B5EF4-FFF2-40B4-BE49-F238E27FC236}">
                <a16:creationId xmlns:a16="http://schemas.microsoft.com/office/drawing/2014/main" id="{DE59F946-28A5-AA56-8350-9C4F540570F8}"/>
              </a:ext>
            </a:extLst>
          </p:cNvPr>
          <p:cNvSpPr/>
          <p:nvPr/>
        </p:nvSpPr>
        <p:spPr>
          <a:xfrm rot="10800000">
            <a:off x="3703737" y="1447170"/>
            <a:ext cx="5436096" cy="2268008"/>
          </a:xfrm>
          <a:prstGeom prst="homePlate">
            <a:avLst/>
          </a:prstGeom>
          <a:solidFill>
            <a:srgbClr val="96E6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0" name="Google Shape;664;p40">
            <a:extLst>
              <a:ext uri="{FF2B5EF4-FFF2-40B4-BE49-F238E27FC236}">
                <a16:creationId xmlns:a16="http://schemas.microsoft.com/office/drawing/2014/main" id="{E28A338A-CC21-D316-A800-2D01F5F75EF4}"/>
              </a:ext>
            </a:extLst>
          </p:cNvPr>
          <p:cNvSpPr/>
          <p:nvPr/>
        </p:nvSpPr>
        <p:spPr>
          <a:xfrm>
            <a:off x="4976569" y="90436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Text Placeholder 1">
            <a:extLst>
              <a:ext uri="{FF2B5EF4-FFF2-40B4-BE49-F238E27FC236}">
                <a16:creationId xmlns:a16="http://schemas.microsoft.com/office/drawing/2014/main" id="{4B90475C-E137-9525-701E-27948DE8FA12}"/>
              </a:ext>
            </a:extLst>
          </p:cNvPr>
          <p:cNvSpPr txBox="1">
            <a:spLocks/>
          </p:cNvSpPr>
          <p:nvPr/>
        </p:nvSpPr>
        <p:spPr>
          <a:xfrm>
            <a:off x="5148064" y="1707654"/>
            <a:ext cx="4427984" cy="8640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>
                <a:solidFill>
                  <a:srgbClr val="080808"/>
                </a:solidFill>
                <a:latin typeface="Rockwell Extra Bold" panose="02060903040505020403" pitchFamily="18" charset="0"/>
                <a:cs typeface="Arial" pitchFamily="34" charset="0"/>
              </a:rPr>
              <a:t>SECCION 2: PARTE  PRACTICA</a:t>
            </a:r>
            <a:endParaRPr lang="ko-KR" altLang="en-US" sz="3600" b="1" dirty="0">
              <a:solidFill>
                <a:srgbClr val="080808"/>
              </a:solidFill>
              <a:latin typeface="Rockwell Extra Bold" panose="02060903040505020403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973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3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63" name="Google Shape;863;p43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4" name="Google Shape;864;p43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5" name="Google Shape;865;p43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6" name="Google Shape;866;p43">
            <a:hlinkClick r:id="" action="ppaction://noaction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7" name="Google Shape;867;p43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868" name="Google Shape;868;p43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869" name="Google Shape;869;p43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8" name="Google Shape;878;p43">
            <a:hlinkClick r:id="rId4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2C89CF8-FA45-46FC-361C-BC4F0CBC5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152" y="775854"/>
            <a:ext cx="7607981" cy="42355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C46A26C-C09E-7138-3DAA-ADFA1F7129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8900" y="1323481"/>
            <a:ext cx="6546199" cy="134846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CE322BF-9199-5684-976D-78D1A1CEA0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0534" y="2769920"/>
            <a:ext cx="3562929" cy="1597726"/>
          </a:xfrm>
          <a:prstGeom prst="rect">
            <a:avLst/>
          </a:prstGeom>
        </p:spPr>
      </p:pic>
      <p:sp>
        <p:nvSpPr>
          <p:cNvPr id="13" name="Título 5">
            <a:extLst>
              <a:ext uri="{FF2B5EF4-FFF2-40B4-BE49-F238E27FC236}">
                <a16:creationId xmlns:a16="http://schemas.microsoft.com/office/drawing/2014/main" id="{C3F748A5-ACE4-F47E-3AA7-036DB96D2E30}"/>
              </a:ext>
            </a:extLst>
          </p:cNvPr>
          <p:cNvSpPr txBox="1">
            <a:spLocks/>
          </p:cNvSpPr>
          <p:nvPr/>
        </p:nvSpPr>
        <p:spPr>
          <a:xfrm>
            <a:off x="402638" y="672598"/>
            <a:ext cx="834109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 dirty="0"/>
              <a:t>3.1</a:t>
            </a:r>
            <a:endParaRPr lang="es-419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3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63" name="Google Shape;863;p43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4" name="Google Shape;864;p43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5" name="Google Shape;865;p43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6" name="Google Shape;866;p43">
            <a:hlinkClick r:id="" action="ppaction://noaction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7" name="Google Shape;867;p43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868" name="Google Shape;868;p43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869" name="Google Shape;869;p43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8" name="Google Shape;878;p43">
            <a:hlinkClick r:id="rId4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33FD5B-048A-C82D-CC83-0D33FA52B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778" y="875058"/>
            <a:ext cx="7672584" cy="6858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D65DB01-AFA3-2EA8-20A9-F93591379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638" y="1647282"/>
            <a:ext cx="5981700" cy="25048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71D00B-F563-C715-FA14-5AA16F7A95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0862" y="1644560"/>
            <a:ext cx="2290499" cy="778005"/>
          </a:xfrm>
          <a:prstGeom prst="rect">
            <a:avLst/>
          </a:prstGeom>
        </p:spPr>
      </p:pic>
      <p:sp>
        <p:nvSpPr>
          <p:cNvPr id="9" name="Título 5">
            <a:extLst>
              <a:ext uri="{FF2B5EF4-FFF2-40B4-BE49-F238E27FC236}">
                <a16:creationId xmlns:a16="http://schemas.microsoft.com/office/drawing/2014/main" id="{A6706245-55FF-438A-18AF-C437067E2541}"/>
              </a:ext>
            </a:extLst>
          </p:cNvPr>
          <p:cNvSpPr txBox="1">
            <a:spLocks/>
          </p:cNvSpPr>
          <p:nvPr/>
        </p:nvSpPr>
        <p:spPr>
          <a:xfrm>
            <a:off x="402638" y="791355"/>
            <a:ext cx="834109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 dirty="0"/>
              <a:t>3.2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6808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3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63" name="Google Shape;863;p43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4" name="Google Shape;864;p43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5" name="Google Shape;865;p43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6" name="Google Shape;866;p43">
            <a:hlinkClick r:id="" action="ppaction://noaction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7" name="Google Shape;867;p43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868" name="Google Shape;868;p43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869" name="Google Shape;869;p43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8" name="Google Shape;878;p43">
            <a:hlinkClick r:id="rId4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6D6D09-BEEE-ED97-8F02-3B2DD4F41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031" y="585103"/>
            <a:ext cx="7289668" cy="8332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4A7FC47-933D-BC9A-D43E-E71941B59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638" y="1532905"/>
            <a:ext cx="6176292" cy="27622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781398F-A629-4645-0A60-5C876EAD78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7533" y="1532905"/>
            <a:ext cx="1782166" cy="968364"/>
          </a:xfrm>
          <a:prstGeom prst="rect">
            <a:avLst/>
          </a:prstGeom>
        </p:spPr>
      </p:pic>
      <p:sp>
        <p:nvSpPr>
          <p:cNvPr id="11" name="Título 5">
            <a:extLst>
              <a:ext uri="{FF2B5EF4-FFF2-40B4-BE49-F238E27FC236}">
                <a16:creationId xmlns:a16="http://schemas.microsoft.com/office/drawing/2014/main" id="{CE3DFAFC-F862-822D-09D6-50CB141F7557}"/>
              </a:ext>
            </a:extLst>
          </p:cNvPr>
          <p:cNvSpPr txBox="1">
            <a:spLocks/>
          </p:cNvSpPr>
          <p:nvPr/>
        </p:nvSpPr>
        <p:spPr>
          <a:xfrm>
            <a:off x="402638" y="577605"/>
            <a:ext cx="834109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 dirty="0"/>
              <a:t>3.3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70838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3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63" name="Google Shape;863;p43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4" name="Google Shape;864;p43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5" name="Google Shape;865;p43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6" name="Google Shape;866;p43">
            <a:hlinkClick r:id="" action="ppaction://noaction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7" name="Google Shape;867;p43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868" name="Google Shape;868;p43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869" name="Google Shape;869;p43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8" name="Google Shape;878;p43">
            <a:hlinkClick r:id="rId4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45947B4-CC2F-4AE4-3BED-997EA81B0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655" y="618074"/>
            <a:ext cx="7802087" cy="115987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107F10D-72FC-C624-4FDA-5C8A182A58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170"/>
          <a:stretch/>
        </p:blipFill>
        <p:spPr>
          <a:xfrm>
            <a:off x="285007" y="1838218"/>
            <a:ext cx="5892943" cy="26860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F023CD4-C34B-8485-78AB-581711B11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3920" y="1838218"/>
            <a:ext cx="2588822" cy="845605"/>
          </a:xfrm>
          <a:prstGeom prst="rect">
            <a:avLst/>
          </a:prstGeom>
        </p:spPr>
      </p:pic>
      <p:sp>
        <p:nvSpPr>
          <p:cNvPr id="11" name="Título 5">
            <a:extLst>
              <a:ext uri="{FF2B5EF4-FFF2-40B4-BE49-F238E27FC236}">
                <a16:creationId xmlns:a16="http://schemas.microsoft.com/office/drawing/2014/main" id="{610D037A-CDB4-8234-7606-10D950747663}"/>
              </a:ext>
            </a:extLst>
          </p:cNvPr>
          <p:cNvSpPr txBox="1">
            <a:spLocks/>
          </p:cNvSpPr>
          <p:nvPr/>
        </p:nvSpPr>
        <p:spPr>
          <a:xfrm>
            <a:off x="402638" y="577605"/>
            <a:ext cx="834109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 dirty="0"/>
              <a:t>3.4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01695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3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63" name="Google Shape;863;p43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4" name="Google Shape;864;p43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5" name="Google Shape;865;p43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6" name="Google Shape;866;p43">
            <a:hlinkClick r:id="" action="ppaction://noaction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7" name="Google Shape;867;p43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868" name="Google Shape;868;p43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869" name="Google Shape;869;p43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8" name="Google Shape;878;p43">
            <a:hlinkClick r:id="rId4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578EDC-1F36-75E4-6BAA-80A969C7E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154" y="648875"/>
            <a:ext cx="7778338" cy="9661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75842F-9092-1F68-4FC6-A0E100FCB1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814" y="1750270"/>
            <a:ext cx="6238823" cy="2643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7C70092-E6B9-158D-E59A-E00D135BE0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0187" y="1750270"/>
            <a:ext cx="1971304" cy="821480"/>
          </a:xfrm>
          <a:prstGeom prst="rect">
            <a:avLst/>
          </a:prstGeom>
        </p:spPr>
      </p:pic>
      <p:sp>
        <p:nvSpPr>
          <p:cNvPr id="11" name="Título 5">
            <a:extLst>
              <a:ext uri="{FF2B5EF4-FFF2-40B4-BE49-F238E27FC236}">
                <a16:creationId xmlns:a16="http://schemas.microsoft.com/office/drawing/2014/main" id="{F007DAB7-880C-7BDE-A2D3-546000B28F52}"/>
              </a:ext>
            </a:extLst>
          </p:cNvPr>
          <p:cNvSpPr txBox="1">
            <a:spLocks/>
          </p:cNvSpPr>
          <p:nvPr/>
        </p:nvSpPr>
        <p:spPr>
          <a:xfrm>
            <a:off x="402638" y="577605"/>
            <a:ext cx="834109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 dirty="0"/>
              <a:t>3.5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201638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46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63" name="Google Shape;1063;p4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4" name="Google Shape;1064;p4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5" name="Google Shape;1065;p46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6" name="Google Shape;1066;p46">
            <a:hlinkClick r:id="" action="ppaction://noaction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7" name="Google Shape;1067;p46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068" name="Google Shape;1068;p46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069" name="Google Shape;1069;p46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78" name="Google Shape;1078;p46">
            <a:hlinkClick r:id="rId4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43;p34">
            <a:extLst>
              <a:ext uri="{FF2B5EF4-FFF2-40B4-BE49-F238E27FC236}">
                <a16:creationId xmlns:a16="http://schemas.microsoft.com/office/drawing/2014/main" id="{6932E0BB-1284-BC60-BFBA-67C446743D44}"/>
              </a:ext>
            </a:extLst>
          </p:cNvPr>
          <p:cNvSpPr/>
          <p:nvPr/>
        </p:nvSpPr>
        <p:spPr>
          <a:xfrm rot="19693357">
            <a:off x="1218950" y="2223669"/>
            <a:ext cx="6434810" cy="69616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ES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80808"/>
                </a:solidFill>
                <a:latin typeface="Algerian" panose="04020705040A02060702" pitchFamily="82" charset="0"/>
              </a:rPr>
              <a:t>GRACIAS POR SU ATENCION !!!</a:t>
            </a:r>
            <a:endParaRPr lang="es-419"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rgbClr val="080808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3E30C8C-D86D-91F4-63BE-F433F5795BB1}"/>
              </a:ext>
            </a:extLst>
          </p:cNvPr>
          <p:cNvSpPr txBox="1">
            <a:spLocks/>
          </p:cNvSpPr>
          <p:nvPr/>
        </p:nvSpPr>
        <p:spPr>
          <a:xfrm>
            <a:off x="1183450" y="4629851"/>
            <a:ext cx="2736304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ALTO - NOVIEMBRE DE 2022</a:t>
            </a:r>
          </a:p>
        </p:txBody>
      </p:sp>
      <p:pic>
        <p:nvPicPr>
          <p:cNvPr id="8" name="Picture 2" descr="Trabajando en UNIFRANZ | Great Place To Work® Bolivia">
            <a:extLst>
              <a:ext uri="{FF2B5EF4-FFF2-40B4-BE49-F238E27FC236}">
                <a16:creationId xmlns:a16="http://schemas.microsoft.com/office/drawing/2014/main" id="{F803012E-0B4D-68FA-4996-DF328BC81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60" y="4273804"/>
            <a:ext cx="2828169" cy="759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365;p36">
            <a:extLst>
              <a:ext uri="{FF2B5EF4-FFF2-40B4-BE49-F238E27FC236}">
                <a16:creationId xmlns:a16="http://schemas.microsoft.com/office/drawing/2014/main" id="{A8348400-55A6-8E95-AA88-3D40B1C20934}"/>
              </a:ext>
            </a:extLst>
          </p:cNvPr>
          <p:cNvSpPr/>
          <p:nvPr/>
        </p:nvSpPr>
        <p:spPr>
          <a:xfrm rot="7201932">
            <a:off x="7909637" y="158580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376;p36">
            <a:extLst>
              <a:ext uri="{FF2B5EF4-FFF2-40B4-BE49-F238E27FC236}">
                <a16:creationId xmlns:a16="http://schemas.microsoft.com/office/drawing/2014/main" id="{5874862F-5E71-2885-7C7B-DD6151A73720}"/>
              </a:ext>
            </a:extLst>
          </p:cNvPr>
          <p:cNvSpPr/>
          <p:nvPr/>
        </p:nvSpPr>
        <p:spPr>
          <a:xfrm>
            <a:off x="7291033" y="2192294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65;p36">
            <a:extLst>
              <a:ext uri="{FF2B5EF4-FFF2-40B4-BE49-F238E27FC236}">
                <a16:creationId xmlns:a16="http://schemas.microsoft.com/office/drawing/2014/main" id="{7BBA8A7E-98B5-5912-788E-3D0548C2F078}"/>
              </a:ext>
            </a:extLst>
          </p:cNvPr>
          <p:cNvSpPr/>
          <p:nvPr/>
        </p:nvSpPr>
        <p:spPr>
          <a:xfrm rot="7201932">
            <a:off x="8176715" y="2710032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67;p36">
            <a:extLst>
              <a:ext uri="{FF2B5EF4-FFF2-40B4-BE49-F238E27FC236}">
                <a16:creationId xmlns:a16="http://schemas.microsoft.com/office/drawing/2014/main" id="{992C2DE5-955C-CEEB-8577-6DF3F74D445B}"/>
              </a:ext>
            </a:extLst>
          </p:cNvPr>
          <p:cNvSpPr/>
          <p:nvPr/>
        </p:nvSpPr>
        <p:spPr>
          <a:xfrm rot="7198898">
            <a:off x="7534215" y="2153446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Google Shape;369;p36">
            <a:extLst>
              <a:ext uri="{FF2B5EF4-FFF2-40B4-BE49-F238E27FC236}">
                <a16:creationId xmlns:a16="http://schemas.microsoft.com/office/drawing/2014/main" id="{34A695AC-E883-9331-284B-C3AF1665D1EA}"/>
              </a:ext>
            </a:extLst>
          </p:cNvPr>
          <p:cNvSpPr/>
          <p:nvPr/>
        </p:nvSpPr>
        <p:spPr>
          <a:xfrm rot="-1685758">
            <a:off x="7418281" y="2897351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376;p36">
            <a:extLst>
              <a:ext uri="{FF2B5EF4-FFF2-40B4-BE49-F238E27FC236}">
                <a16:creationId xmlns:a16="http://schemas.microsoft.com/office/drawing/2014/main" id="{9C5562B5-4C59-EF0A-FBE7-08C71BC593BA}"/>
              </a:ext>
            </a:extLst>
          </p:cNvPr>
          <p:cNvSpPr/>
          <p:nvPr/>
        </p:nvSpPr>
        <p:spPr>
          <a:xfrm>
            <a:off x="7558111" y="3316521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651;p40">
            <a:extLst>
              <a:ext uri="{FF2B5EF4-FFF2-40B4-BE49-F238E27FC236}">
                <a16:creationId xmlns:a16="http://schemas.microsoft.com/office/drawing/2014/main" id="{B3FE8D7F-8B52-6578-EC28-395BC6AC2129}"/>
              </a:ext>
            </a:extLst>
          </p:cNvPr>
          <p:cNvSpPr/>
          <p:nvPr/>
        </p:nvSpPr>
        <p:spPr>
          <a:xfrm>
            <a:off x="7402647" y="2404668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" name="Google Shape;365;p36">
            <a:extLst>
              <a:ext uri="{FF2B5EF4-FFF2-40B4-BE49-F238E27FC236}">
                <a16:creationId xmlns:a16="http://schemas.microsoft.com/office/drawing/2014/main" id="{4A83D73C-EBB2-5610-81A0-69722B48B937}"/>
              </a:ext>
            </a:extLst>
          </p:cNvPr>
          <p:cNvSpPr/>
          <p:nvPr/>
        </p:nvSpPr>
        <p:spPr>
          <a:xfrm rot="7201932">
            <a:off x="7059210" y="3047861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" name="Google Shape;367;p36">
            <a:extLst>
              <a:ext uri="{FF2B5EF4-FFF2-40B4-BE49-F238E27FC236}">
                <a16:creationId xmlns:a16="http://schemas.microsoft.com/office/drawing/2014/main" id="{5A96084B-2A13-6F81-6609-D8A0AC870A3E}"/>
              </a:ext>
            </a:extLst>
          </p:cNvPr>
          <p:cNvSpPr/>
          <p:nvPr/>
        </p:nvSpPr>
        <p:spPr>
          <a:xfrm rot="7198898">
            <a:off x="6416710" y="2491275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369;p36">
            <a:extLst>
              <a:ext uri="{FF2B5EF4-FFF2-40B4-BE49-F238E27FC236}">
                <a16:creationId xmlns:a16="http://schemas.microsoft.com/office/drawing/2014/main" id="{BBE95AB3-006F-380C-E0FB-CB1059B16140}"/>
              </a:ext>
            </a:extLst>
          </p:cNvPr>
          <p:cNvSpPr/>
          <p:nvPr/>
        </p:nvSpPr>
        <p:spPr>
          <a:xfrm rot="-1685758">
            <a:off x="6300776" y="3235180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376;p36">
            <a:extLst>
              <a:ext uri="{FF2B5EF4-FFF2-40B4-BE49-F238E27FC236}">
                <a16:creationId xmlns:a16="http://schemas.microsoft.com/office/drawing/2014/main" id="{513F62B7-77BB-082A-2FCA-805F17E137F0}"/>
              </a:ext>
            </a:extLst>
          </p:cNvPr>
          <p:cNvSpPr/>
          <p:nvPr/>
        </p:nvSpPr>
        <p:spPr>
          <a:xfrm>
            <a:off x="6440606" y="365435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651;p40">
            <a:extLst>
              <a:ext uri="{FF2B5EF4-FFF2-40B4-BE49-F238E27FC236}">
                <a16:creationId xmlns:a16="http://schemas.microsoft.com/office/drawing/2014/main" id="{9C76530D-531D-CA9E-2224-26DC858EE20B}"/>
              </a:ext>
            </a:extLst>
          </p:cNvPr>
          <p:cNvSpPr/>
          <p:nvPr/>
        </p:nvSpPr>
        <p:spPr>
          <a:xfrm>
            <a:off x="6285142" y="2742497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44" name="Google Shape;698;p41">
            <a:extLst>
              <a:ext uri="{FF2B5EF4-FFF2-40B4-BE49-F238E27FC236}">
                <a16:creationId xmlns:a16="http://schemas.microsoft.com/office/drawing/2014/main" id="{E416D8F6-0F97-2524-A05E-0C967AEF328D}"/>
              </a:ext>
            </a:extLst>
          </p:cNvPr>
          <p:cNvGrpSpPr/>
          <p:nvPr/>
        </p:nvGrpSpPr>
        <p:grpSpPr>
          <a:xfrm>
            <a:off x="5349327" y="3144779"/>
            <a:ext cx="953591" cy="334099"/>
            <a:chOff x="2271950" y="2722775"/>
            <a:chExt cx="575875" cy="201775"/>
          </a:xfrm>
        </p:grpSpPr>
        <p:sp>
          <p:nvSpPr>
            <p:cNvPr id="1045" name="Google Shape;699;p41">
              <a:extLst>
                <a:ext uri="{FF2B5EF4-FFF2-40B4-BE49-F238E27FC236}">
                  <a16:creationId xmlns:a16="http://schemas.microsoft.com/office/drawing/2014/main" id="{D812EFDE-C147-03EC-33D2-80DCCF507CB0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700;p41">
              <a:extLst>
                <a:ext uri="{FF2B5EF4-FFF2-40B4-BE49-F238E27FC236}">
                  <a16:creationId xmlns:a16="http://schemas.microsoft.com/office/drawing/2014/main" id="{2B1984D2-BE96-F9E7-216C-4D71AC929063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701;p41">
              <a:extLst>
                <a:ext uri="{FF2B5EF4-FFF2-40B4-BE49-F238E27FC236}">
                  <a16:creationId xmlns:a16="http://schemas.microsoft.com/office/drawing/2014/main" id="{A9B0CAC0-67A5-6957-C2C0-002F46538FAC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" name="Google Shape;702;p41">
              <a:extLst>
                <a:ext uri="{FF2B5EF4-FFF2-40B4-BE49-F238E27FC236}">
                  <a16:creationId xmlns:a16="http://schemas.microsoft.com/office/drawing/2014/main" id="{F3CB3882-44CD-5807-40CC-C540910720B0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" name="Google Shape;703;p41">
              <a:extLst>
                <a:ext uri="{FF2B5EF4-FFF2-40B4-BE49-F238E27FC236}">
                  <a16:creationId xmlns:a16="http://schemas.microsoft.com/office/drawing/2014/main" id="{19EA1E28-410D-16E6-CB48-BD737F7B096A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50" name="Google Shape;707;p41">
            <a:extLst>
              <a:ext uri="{FF2B5EF4-FFF2-40B4-BE49-F238E27FC236}">
                <a16:creationId xmlns:a16="http://schemas.microsoft.com/office/drawing/2014/main" id="{C197C782-A9A0-AB45-3ECC-E81C0638148F}"/>
              </a:ext>
            </a:extLst>
          </p:cNvPr>
          <p:cNvSpPr/>
          <p:nvPr/>
        </p:nvSpPr>
        <p:spPr>
          <a:xfrm>
            <a:off x="5499520" y="3790456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1" name="Google Shape;709;p41">
            <a:extLst>
              <a:ext uri="{FF2B5EF4-FFF2-40B4-BE49-F238E27FC236}">
                <a16:creationId xmlns:a16="http://schemas.microsoft.com/office/drawing/2014/main" id="{122EF18B-C5E2-A85A-630C-FD65CF362B4F}"/>
              </a:ext>
            </a:extLst>
          </p:cNvPr>
          <p:cNvSpPr/>
          <p:nvPr/>
        </p:nvSpPr>
        <p:spPr>
          <a:xfrm>
            <a:off x="5967135" y="4049276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2" name="Google Shape;712;p41">
            <a:extLst>
              <a:ext uri="{FF2B5EF4-FFF2-40B4-BE49-F238E27FC236}">
                <a16:creationId xmlns:a16="http://schemas.microsoft.com/office/drawing/2014/main" id="{AF072535-84D3-11DA-B628-38EB34A00CD6}"/>
              </a:ext>
            </a:extLst>
          </p:cNvPr>
          <p:cNvSpPr/>
          <p:nvPr/>
        </p:nvSpPr>
        <p:spPr>
          <a:xfrm>
            <a:off x="4879420" y="284527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53" name="Google Shape;448;p37">
            <a:extLst>
              <a:ext uri="{FF2B5EF4-FFF2-40B4-BE49-F238E27FC236}">
                <a16:creationId xmlns:a16="http://schemas.microsoft.com/office/drawing/2014/main" id="{679F53BA-79F6-D28B-29DA-A83FEB024A2D}"/>
              </a:ext>
            </a:extLst>
          </p:cNvPr>
          <p:cNvGrpSpPr/>
          <p:nvPr/>
        </p:nvGrpSpPr>
        <p:grpSpPr>
          <a:xfrm>
            <a:off x="4688632" y="3875630"/>
            <a:ext cx="695830" cy="243805"/>
            <a:chOff x="2271950" y="2722775"/>
            <a:chExt cx="575875" cy="201775"/>
          </a:xfrm>
        </p:grpSpPr>
        <p:sp>
          <p:nvSpPr>
            <p:cNvPr id="1054" name="Google Shape;449;p37">
              <a:extLst>
                <a:ext uri="{FF2B5EF4-FFF2-40B4-BE49-F238E27FC236}">
                  <a16:creationId xmlns:a16="http://schemas.microsoft.com/office/drawing/2014/main" id="{AF1B1B05-6112-64BC-A393-7CBEF03C6F37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450;p37">
              <a:extLst>
                <a:ext uri="{FF2B5EF4-FFF2-40B4-BE49-F238E27FC236}">
                  <a16:creationId xmlns:a16="http://schemas.microsoft.com/office/drawing/2014/main" id="{94A4D68F-7FF1-89C2-9493-16500B1FA4D5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451;p37">
              <a:extLst>
                <a:ext uri="{FF2B5EF4-FFF2-40B4-BE49-F238E27FC236}">
                  <a16:creationId xmlns:a16="http://schemas.microsoft.com/office/drawing/2014/main" id="{E5559556-7180-E671-CE7D-654389A69583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452;p37">
              <a:extLst>
                <a:ext uri="{FF2B5EF4-FFF2-40B4-BE49-F238E27FC236}">
                  <a16:creationId xmlns:a16="http://schemas.microsoft.com/office/drawing/2014/main" id="{71109917-03DB-DFDE-B254-C92F1E59395A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8" name="Google Shape;453;p37">
              <a:extLst>
                <a:ext uri="{FF2B5EF4-FFF2-40B4-BE49-F238E27FC236}">
                  <a16:creationId xmlns:a16="http://schemas.microsoft.com/office/drawing/2014/main" id="{D5107B49-00B3-52B8-E977-741468130D51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3" name="Google Shape;365;p36">
            <a:extLst>
              <a:ext uri="{FF2B5EF4-FFF2-40B4-BE49-F238E27FC236}">
                <a16:creationId xmlns:a16="http://schemas.microsoft.com/office/drawing/2014/main" id="{F73C7EEB-B513-6018-3FEE-84766D28956D}"/>
              </a:ext>
            </a:extLst>
          </p:cNvPr>
          <p:cNvSpPr/>
          <p:nvPr/>
        </p:nvSpPr>
        <p:spPr>
          <a:xfrm rot="7201932">
            <a:off x="3548967" y="67108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4" name="Google Shape;376;p36">
            <a:extLst>
              <a:ext uri="{FF2B5EF4-FFF2-40B4-BE49-F238E27FC236}">
                <a16:creationId xmlns:a16="http://schemas.microsoft.com/office/drawing/2014/main" id="{ACC47031-FD9D-D7FE-A213-FD1BECE22888}"/>
              </a:ext>
            </a:extLst>
          </p:cNvPr>
          <p:cNvSpPr/>
          <p:nvPr/>
        </p:nvSpPr>
        <p:spPr>
          <a:xfrm>
            <a:off x="2930363" y="127757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5" name="Google Shape;365;p36">
            <a:extLst>
              <a:ext uri="{FF2B5EF4-FFF2-40B4-BE49-F238E27FC236}">
                <a16:creationId xmlns:a16="http://schemas.microsoft.com/office/drawing/2014/main" id="{321DB2DD-CFA0-4F73-4523-8CF29F8C7C2F}"/>
              </a:ext>
            </a:extLst>
          </p:cNvPr>
          <p:cNvSpPr/>
          <p:nvPr/>
        </p:nvSpPr>
        <p:spPr>
          <a:xfrm rot="7201932">
            <a:off x="3816045" y="179531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6" name="Google Shape;367;p36">
            <a:extLst>
              <a:ext uri="{FF2B5EF4-FFF2-40B4-BE49-F238E27FC236}">
                <a16:creationId xmlns:a16="http://schemas.microsoft.com/office/drawing/2014/main" id="{204BA00B-8012-9D39-25D2-42F16C30752C}"/>
              </a:ext>
            </a:extLst>
          </p:cNvPr>
          <p:cNvSpPr/>
          <p:nvPr/>
        </p:nvSpPr>
        <p:spPr>
          <a:xfrm rot="7198898">
            <a:off x="3173545" y="1238724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7" name="Google Shape;369;p36">
            <a:extLst>
              <a:ext uri="{FF2B5EF4-FFF2-40B4-BE49-F238E27FC236}">
                <a16:creationId xmlns:a16="http://schemas.microsoft.com/office/drawing/2014/main" id="{2D81FCD8-9EBA-3FCF-65D3-FEAFA10ACF18}"/>
              </a:ext>
            </a:extLst>
          </p:cNvPr>
          <p:cNvSpPr/>
          <p:nvPr/>
        </p:nvSpPr>
        <p:spPr>
          <a:xfrm rot="-1685758">
            <a:off x="3057611" y="198262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8" name="Google Shape;376;p36">
            <a:extLst>
              <a:ext uri="{FF2B5EF4-FFF2-40B4-BE49-F238E27FC236}">
                <a16:creationId xmlns:a16="http://schemas.microsoft.com/office/drawing/2014/main" id="{348BF963-E293-BDE5-EE9A-BDF5FA41FA68}"/>
              </a:ext>
            </a:extLst>
          </p:cNvPr>
          <p:cNvSpPr/>
          <p:nvPr/>
        </p:nvSpPr>
        <p:spPr>
          <a:xfrm>
            <a:off x="3197441" y="2401799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9" name="Google Shape;651;p40">
            <a:extLst>
              <a:ext uri="{FF2B5EF4-FFF2-40B4-BE49-F238E27FC236}">
                <a16:creationId xmlns:a16="http://schemas.microsoft.com/office/drawing/2014/main" id="{D8A3E408-160D-FEDD-D3CC-4CD9D1F24CDA}"/>
              </a:ext>
            </a:extLst>
          </p:cNvPr>
          <p:cNvSpPr/>
          <p:nvPr/>
        </p:nvSpPr>
        <p:spPr>
          <a:xfrm>
            <a:off x="3041977" y="1489946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0" name="Google Shape;365;p36">
            <a:extLst>
              <a:ext uri="{FF2B5EF4-FFF2-40B4-BE49-F238E27FC236}">
                <a16:creationId xmlns:a16="http://schemas.microsoft.com/office/drawing/2014/main" id="{C895AA46-E04C-9182-AB61-CF595A51F85F}"/>
              </a:ext>
            </a:extLst>
          </p:cNvPr>
          <p:cNvSpPr/>
          <p:nvPr/>
        </p:nvSpPr>
        <p:spPr>
          <a:xfrm rot="7201932">
            <a:off x="2698540" y="2133139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1" name="Google Shape;367;p36">
            <a:extLst>
              <a:ext uri="{FF2B5EF4-FFF2-40B4-BE49-F238E27FC236}">
                <a16:creationId xmlns:a16="http://schemas.microsoft.com/office/drawing/2014/main" id="{73B76697-DEFB-D163-A83C-2867B530A2D8}"/>
              </a:ext>
            </a:extLst>
          </p:cNvPr>
          <p:cNvSpPr/>
          <p:nvPr/>
        </p:nvSpPr>
        <p:spPr>
          <a:xfrm rot="7198898">
            <a:off x="2056040" y="1576553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2" name="Google Shape;369;p36">
            <a:extLst>
              <a:ext uri="{FF2B5EF4-FFF2-40B4-BE49-F238E27FC236}">
                <a16:creationId xmlns:a16="http://schemas.microsoft.com/office/drawing/2014/main" id="{CE2ED1C1-DBD7-C6D3-F27B-9EC32AC37AD1}"/>
              </a:ext>
            </a:extLst>
          </p:cNvPr>
          <p:cNvSpPr/>
          <p:nvPr/>
        </p:nvSpPr>
        <p:spPr>
          <a:xfrm rot="-1685758">
            <a:off x="1940106" y="2320458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3" name="Google Shape;376;p36">
            <a:extLst>
              <a:ext uri="{FF2B5EF4-FFF2-40B4-BE49-F238E27FC236}">
                <a16:creationId xmlns:a16="http://schemas.microsoft.com/office/drawing/2014/main" id="{2E9BD419-F375-9196-AA60-36B0F683B680}"/>
              </a:ext>
            </a:extLst>
          </p:cNvPr>
          <p:cNvSpPr/>
          <p:nvPr/>
        </p:nvSpPr>
        <p:spPr>
          <a:xfrm>
            <a:off x="2079936" y="273962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4" name="Google Shape;651;p40">
            <a:extLst>
              <a:ext uri="{FF2B5EF4-FFF2-40B4-BE49-F238E27FC236}">
                <a16:creationId xmlns:a16="http://schemas.microsoft.com/office/drawing/2014/main" id="{C7D06E77-A764-A850-1CC2-423C6F43A3D8}"/>
              </a:ext>
            </a:extLst>
          </p:cNvPr>
          <p:cNvSpPr/>
          <p:nvPr/>
        </p:nvSpPr>
        <p:spPr>
          <a:xfrm>
            <a:off x="1924472" y="18277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15" name="Google Shape;698;p41">
            <a:extLst>
              <a:ext uri="{FF2B5EF4-FFF2-40B4-BE49-F238E27FC236}">
                <a16:creationId xmlns:a16="http://schemas.microsoft.com/office/drawing/2014/main" id="{14924B00-E436-26E9-CE3A-7B43A6DFEB7A}"/>
              </a:ext>
            </a:extLst>
          </p:cNvPr>
          <p:cNvGrpSpPr/>
          <p:nvPr/>
        </p:nvGrpSpPr>
        <p:grpSpPr>
          <a:xfrm>
            <a:off x="988657" y="2230057"/>
            <a:ext cx="953591" cy="334099"/>
            <a:chOff x="2271950" y="2722775"/>
            <a:chExt cx="575875" cy="201775"/>
          </a:xfrm>
        </p:grpSpPr>
        <p:sp>
          <p:nvSpPr>
            <p:cNvPr id="1116" name="Google Shape;699;p41">
              <a:extLst>
                <a:ext uri="{FF2B5EF4-FFF2-40B4-BE49-F238E27FC236}">
                  <a16:creationId xmlns:a16="http://schemas.microsoft.com/office/drawing/2014/main" id="{788E3536-E84F-4ABE-29A8-63F1BDDC8927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" name="Google Shape;700;p41">
              <a:extLst>
                <a:ext uri="{FF2B5EF4-FFF2-40B4-BE49-F238E27FC236}">
                  <a16:creationId xmlns:a16="http://schemas.microsoft.com/office/drawing/2014/main" id="{4D65EF2B-DC23-E622-AA2A-C4B7ACF2DECE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701;p41">
              <a:extLst>
                <a:ext uri="{FF2B5EF4-FFF2-40B4-BE49-F238E27FC236}">
                  <a16:creationId xmlns:a16="http://schemas.microsoft.com/office/drawing/2014/main" id="{3F4F83F1-D9C4-3B9A-7A22-DDFC3599C109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" name="Google Shape;702;p41">
              <a:extLst>
                <a:ext uri="{FF2B5EF4-FFF2-40B4-BE49-F238E27FC236}">
                  <a16:creationId xmlns:a16="http://schemas.microsoft.com/office/drawing/2014/main" id="{5C59984E-2A8D-5FC4-A6AF-C966634028A7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703;p41">
              <a:extLst>
                <a:ext uri="{FF2B5EF4-FFF2-40B4-BE49-F238E27FC236}">
                  <a16:creationId xmlns:a16="http://schemas.microsoft.com/office/drawing/2014/main" id="{7F63486E-7317-AA30-3B1E-C9AA19F7E216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21" name="Google Shape;707;p41">
            <a:extLst>
              <a:ext uri="{FF2B5EF4-FFF2-40B4-BE49-F238E27FC236}">
                <a16:creationId xmlns:a16="http://schemas.microsoft.com/office/drawing/2014/main" id="{F08E3CAD-095D-51E1-9D8D-03910AFFF857}"/>
              </a:ext>
            </a:extLst>
          </p:cNvPr>
          <p:cNvSpPr/>
          <p:nvPr/>
        </p:nvSpPr>
        <p:spPr>
          <a:xfrm>
            <a:off x="1138850" y="2875734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2" name="Google Shape;709;p41">
            <a:extLst>
              <a:ext uri="{FF2B5EF4-FFF2-40B4-BE49-F238E27FC236}">
                <a16:creationId xmlns:a16="http://schemas.microsoft.com/office/drawing/2014/main" id="{A05CF90E-7040-CDC5-4CAB-90C2B0740E5B}"/>
              </a:ext>
            </a:extLst>
          </p:cNvPr>
          <p:cNvSpPr/>
          <p:nvPr/>
        </p:nvSpPr>
        <p:spPr>
          <a:xfrm>
            <a:off x="1606465" y="3134554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3" name="Google Shape;712;p41">
            <a:extLst>
              <a:ext uri="{FF2B5EF4-FFF2-40B4-BE49-F238E27FC236}">
                <a16:creationId xmlns:a16="http://schemas.microsoft.com/office/drawing/2014/main" id="{8069FA9E-1B8D-D628-D355-F886BA0299B6}"/>
              </a:ext>
            </a:extLst>
          </p:cNvPr>
          <p:cNvSpPr/>
          <p:nvPr/>
        </p:nvSpPr>
        <p:spPr>
          <a:xfrm>
            <a:off x="518750" y="1930554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24" name="Google Shape;448;p37">
            <a:extLst>
              <a:ext uri="{FF2B5EF4-FFF2-40B4-BE49-F238E27FC236}">
                <a16:creationId xmlns:a16="http://schemas.microsoft.com/office/drawing/2014/main" id="{DE1B58D6-899A-6DF5-12C7-928078A02664}"/>
              </a:ext>
            </a:extLst>
          </p:cNvPr>
          <p:cNvGrpSpPr/>
          <p:nvPr/>
        </p:nvGrpSpPr>
        <p:grpSpPr>
          <a:xfrm>
            <a:off x="327962" y="2960908"/>
            <a:ext cx="695830" cy="243805"/>
            <a:chOff x="2271950" y="2722775"/>
            <a:chExt cx="575875" cy="201775"/>
          </a:xfrm>
        </p:grpSpPr>
        <p:sp>
          <p:nvSpPr>
            <p:cNvPr id="1125" name="Google Shape;449;p37">
              <a:extLst>
                <a:ext uri="{FF2B5EF4-FFF2-40B4-BE49-F238E27FC236}">
                  <a16:creationId xmlns:a16="http://schemas.microsoft.com/office/drawing/2014/main" id="{724510A4-A86D-5BC5-7C91-30996B2FBC39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6" name="Google Shape;450;p37">
              <a:extLst>
                <a:ext uri="{FF2B5EF4-FFF2-40B4-BE49-F238E27FC236}">
                  <a16:creationId xmlns:a16="http://schemas.microsoft.com/office/drawing/2014/main" id="{1613BB93-A6C3-870F-EA6F-4028A86FC6D5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7" name="Google Shape;451;p37">
              <a:extLst>
                <a:ext uri="{FF2B5EF4-FFF2-40B4-BE49-F238E27FC236}">
                  <a16:creationId xmlns:a16="http://schemas.microsoft.com/office/drawing/2014/main" id="{EE4D3904-4BCD-575C-A6D2-20DDBB3176DA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8" name="Google Shape;452;p37">
              <a:extLst>
                <a:ext uri="{FF2B5EF4-FFF2-40B4-BE49-F238E27FC236}">
                  <a16:creationId xmlns:a16="http://schemas.microsoft.com/office/drawing/2014/main" id="{7A1F497C-217C-1A48-5F3A-AAC0145C10E4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9" name="Google Shape;453;p37">
              <a:extLst>
                <a:ext uri="{FF2B5EF4-FFF2-40B4-BE49-F238E27FC236}">
                  <a16:creationId xmlns:a16="http://schemas.microsoft.com/office/drawing/2014/main" id="{AC280419-48FD-433F-13C1-DB1430C14D1F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08832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31;p30">
            <a:extLst>
              <a:ext uri="{FF2B5EF4-FFF2-40B4-BE49-F238E27FC236}">
                <a16:creationId xmlns:a16="http://schemas.microsoft.com/office/drawing/2014/main" id="{35226CC5-606B-13F3-2AF1-55ED488633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04165" y="59375"/>
            <a:ext cx="48545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5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35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35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35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35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34" name="Google Shape;334;p3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p3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35">
            <a:hlinkClick r:id="rId4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7" name="Google Shape;337;p35">
            <a:hlinkClick r:id="" action="ppaction://noaction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8" name="Google Shape;338;p35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39" name="Google Shape;339;p35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340" name="Google Shape;340;p3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49" name="Google Shape;349;p35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" name="Google Shape;417;p37">
            <a:extLst>
              <a:ext uri="{FF2B5EF4-FFF2-40B4-BE49-F238E27FC236}">
                <a16:creationId xmlns:a16="http://schemas.microsoft.com/office/drawing/2014/main" id="{39D40E36-E1F8-AC4D-E9E1-F40D2EE7C7CD}"/>
              </a:ext>
            </a:extLst>
          </p:cNvPr>
          <p:cNvGrpSpPr/>
          <p:nvPr/>
        </p:nvGrpSpPr>
        <p:grpSpPr>
          <a:xfrm rot="20304273">
            <a:off x="1094065" y="1121049"/>
            <a:ext cx="1043050" cy="1488400"/>
            <a:chOff x="910475" y="761863"/>
            <a:chExt cx="1043050" cy="1488400"/>
          </a:xfrm>
          <a:solidFill>
            <a:srgbClr val="96E6EE"/>
          </a:solidFill>
        </p:grpSpPr>
        <p:sp>
          <p:nvSpPr>
            <p:cNvPr id="7" name="Google Shape;418;p37">
              <a:extLst>
                <a:ext uri="{FF2B5EF4-FFF2-40B4-BE49-F238E27FC236}">
                  <a16:creationId xmlns:a16="http://schemas.microsoft.com/office/drawing/2014/main" id="{AF9BD20D-A117-229F-2BE3-3CB661FE46DA}"/>
                </a:ext>
              </a:extLst>
            </p:cNvPr>
            <p:cNvSpPr/>
            <p:nvPr/>
          </p:nvSpPr>
          <p:spPr>
            <a:xfrm>
              <a:off x="910475" y="761863"/>
              <a:ext cx="1043050" cy="1488400"/>
            </a:xfrm>
            <a:custGeom>
              <a:avLst/>
              <a:gdLst/>
              <a:ahLst/>
              <a:cxnLst/>
              <a:rect l="l" t="t" r="r" b="b"/>
              <a:pathLst>
                <a:path w="41722" h="59536" fill="none" extrusionOk="0">
                  <a:moveTo>
                    <a:pt x="41722" y="8159"/>
                  </a:moveTo>
                  <a:lnTo>
                    <a:pt x="41722" y="57914"/>
                  </a:lnTo>
                  <a:cubicBezTo>
                    <a:pt x="41722" y="58805"/>
                    <a:pt x="40991" y="59536"/>
                    <a:pt x="40101" y="59536"/>
                  </a:cubicBezTo>
                  <a:lnTo>
                    <a:pt x="1622" y="59536"/>
                  </a:lnTo>
                  <a:cubicBezTo>
                    <a:pt x="731" y="59536"/>
                    <a:pt x="1" y="58805"/>
                    <a:pt x="1" y="57914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22" y="0"/>
                  </a:cubicBezTo>
                  <a:lnTo>
                    <a:pt x="3251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419;p37">
              <a:extLst>
                <a:ext uri="{FF2B5EF4-FFF2-40B4-BE49-F238E27FC236}">
                  <a16:creationId xmlns:a16="http://schemas.microsoft.com/office/drawing/2014/main" id="{9F68E5F9-07E5-E19D-4B5B-C2928FFCEE52}"/>
                </a:ext>
              </a:extLst>
            </p:cNvPr>
            <p:cNvSpPr/>
            <p:nvPr/>
          </p:nvSpPr>
          <p:spPr>
            <a:xfrm>
              <a:off x="1723250" y="761863"/>
              <a:ext cx="224500" cy="206225"/>
            </a:xfrm>
            <a:custGeom>
              <a:avLst/>
              <a:gdLst/>
              <a:ahLst/>
              <a:cxnLst/>
              <a:rect l="l" t="t" r="r" b="b"/>
              <a:pathLst>
                <a:path w="8980" h="8249" fill="none" extrusionOk="0">
                  <a:moveTo>
                    <a:pt x="1" y="0"/>
                  </a:moveTo>
                  <a:lnTo>
                    <a:pt x="1" y="6645"/>
                  </a:lnTo>
                  <a:cubicBezTo>
                    <a:pt x="1" y="7518"/>
                    <a:pt x="713" y="8248"/>
                    <a:pt x="1604" y="8248"/>
                  </a:cubicBezTo>
                  <a:lnTo>
                    <a:pt x="8979" y="8248"/>
                  </a:lnTo>
                </a:path>
              </a:pathLst>
            </a:custGeom>
            <a:grpFill/>
            <a:ln w="9525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420;p37">
              <a:extLst>
                <a:ext uri="{FF2B5EF4-FFF2-40B4-BE49-F238E27FC236}">
                  <a16:creationId xmlns:a16="http://schemas.microsoft.com/office/drawing/2014/main" id="{0995ED8E-475F-25EE-1F87-D20D4DCB0EA5}"/>
                </a:ext>
              </a:extLst>
            </p:cNvPr>
            <p:cNvSpPr/>
            <p:nvPr/>
          </p:nvSpPr>
          <p:spPr>
            <a:xfrm>
              <a:off x="1051650" y="10624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421;p37">
              <a:extLst>
                <a:ext uri="{FF2B5EF4-FFF2-40B4-BE49-F238E27FC236}">
                  <a16:creationId xmlns:a16="http://schemas.microsoft.com/office/drawing/2014/main" id="{55CDB234-5628-E9D8-51EF-37E844BD9472}"/>
                </a:ext>
              </a:extLst>
            </p:cNvPr>
            <p:cNvSpPr/>
            <p:nvPr/>
          </p:nvSpPr>
          <p:spPr>
            <a:xfrm>
              <a:off x="1051650" y="11626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422;p37">
              <a:extLst>
                <a:ext uri="{FF2B5EF4-FFF2-40B4-BE49-F238E27FC236}">
                  <a16:creationId xmlns:a16="http://schemas.microsoft.com/office/drawing/2014/main" id="{13B4CDC4-2B38-951A-CA5B-63F6F1A723B5}"/>
                </a:ext>
              </a:extLst>
            </p:cNvPr>
            <p:cNvSpPr/>
            <p:nvPr/>
          </p:nvSpPr>
          <p:spPr>
            <a:xfrm>
              <a:off x="1051650" y="1262888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23;p37">
              <a:extLst>
                <a:ext uri="{FF2B5EF4-FFF2-40B4-BE49-F238E27FC236}">
                  <a16:creationId xmlns:a16="http://schemas.microsoft.com/office/drawing/2014/main" id="{360034B0-FF42-36AA-53B6-29BBCC2C4F34}"/>
                </a:ext>
              </a:extLst>
            </p:cNvPr>
            <p:cNvSpPr/>
            <p:nvPr/>
          </p:nvSpPr>
          <p:spPr>
            <a:xfrm>
              <a:off x="1051650" y="13630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24;p37">
              <a:extLst>
                <a:ext uri="{FF2B5EF4-FFF2-40B4-BE49-F238E27FC236}">
                  <a16:creationId xmlns:a16="http://schemas.microsoft.com/office/drawing/2014/main" id="{8A70A59B-C64E-A82C-D1D5-AA5AA996E1F4}"/>
                </a:ext>
              </a:extLst>
            </p:cNvPr>
            <p:cNvSpPr/>
            <p:nvPr/>
          </p:nvSpPr>
          <p:spPr>
            <a:xfrm>
              <a:off x="1051650" y="14632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25;p37">
              <a:extLst>
                <a:ext uri="{FF2B5EF4-FFF2-40B4-BE49-F238E27FC236}">
                  <a16:creationId xmlns:a16="http://schemas.microsoft.com/office/drawing/2014/main" id="{60F1A855-3280-A98B-4F5C-DBD255171279}"/>
                </a:ext>
              </a:extLst>
            </p:cNvPr>
            <p:cNvSpPr/>
            <p:nvPr/>
          </p:nvSpPr>
          <p:spPr>
            <a:xfrm>
              <a:off x="1051650" y="15634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426;p37">
              <a:extLst>
                <a:ext uri="{FF2B5EF4-FFF2-40B4-BE49-F238E27FC236}">
                  <a16:creationId xmlns:a16="http://schemas.microsoft.com/office/drawing/2014/main" id="{16AA5C3A-D8FB-1461-0E5C-AB59D2929046}"/>
                </a:ext>
              </a:extLst>
            </p:cNvPr>
            <p:cNvSpPr/>
            <p:nvPr/>
          </p:nvSpPr>
          <p:spPr>
            <a:xfrm>
              <a:off x="1051650" y="1663713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427;p37">
              <a:extLst>
                <a:ext uri="{FF2B5EF4-FFF2-40B4-BE49-F238E27FC236}">
                  <a16:creationId xmlns:a16="http://schemas.microsoft.com/office/drawing/2014/main" id="{E1D6E2F8-83FF-4E5A-14D3-6B62A21B4DAA}"/>
                </a:ext>
              </a:extLst>
            </p:cNvPr>
            <p:cNvSpPr/>
            <p:nvPr/>
          </p:nvSpPr>
          <p:spPr>
            <a:xfrm>
              <a:off x="1051650" y="1782613"/>
              <a:ext cx="315350" cy="22300"/>
            </a:xfrm>
            <a:custGeom>
              <a:avLst/>
              <a:gdLst/>
              <a:ahLst/>
              <a:cxnLst/>
              <a:rect l="l" t="t" r="r" b="b"/>
              <a:pathLst>
                <a:path w="12614" h="892" fill="none" extrusionOk="0">
                  <a:moveTo>
                    <a:pt x="1" y="1"/>
                  </a:moveTo>
                  <a:lnTo>
                    <a:pt x="12613" y="1"/>
                  </a:lnTo>
                  <a:lnTo>
                    <a:pt x="12613" y="891"/>
                  </a:lnTo>
                  <a:lnTo>
                    <a:pt x="1" y="891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428;p37">
              <a:extLst>
                <a:ext uri="{FF2B5EF4-FFF2-40B4-BE49-F238E27FC236}">
                  <a16:creationId xmlns:a16="http://schemas.microsoft.com/office/drawing/2014/main" id="{EC6A2FB0-4642-016B-5F3C-41B80427A234}"/>
                </a:ext>
              </a:extLst>
            </p:cNvPr>
            <p:cNvSpPr/>
            <p:nvPr/>
          </p:nvSpPr>
          <p:spPr>
            <a:xfrm>
              <a:off x="1051650" y="1990163"/>
              <a:ext cx="393275" cy="0"/>
            </a:xfrm>
            <a:custGeom>
              <a:avLst/>
              <a:gdLst/>
              <a:ahLst/>
              <a:cxnLst/>
              <a:rect l="l" t="t" r="r" b="b"/>
              <a:pathLst>
                <a:path w="15731" fill="none" extrusionOk="0">
                  <a:moveTo>
                    <a:pt x="1" y="0"/>
                  </a:moveTo>
                  <a:lnTo>
                    <a:pt x="15731" y="0"/>
                  </a:lnTo>
                </a:path>
              </a:pathLst>
            </a:custGeom>
            <a:grpFill/>
            <a:ln w="9525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" name="Google Shape;698;p41">
            <a:extLst>
              <a:ext uri="{FF2B5EF4-FFF2-40B4-BE49-F238E27FC236}">
                <a16:creationId xmlns:a16="http://schemas.microsoft.com/office/drawing/2014/main" id="{553A4356-8F68-25C9-7E9B-941D6F1FE322}"/>
              </a:ext>
            </a:extLst>
          </p:cNvPr>
          <p:cNvGrpSpPr/>
          <p:nvPr/>
        </p:nvGrpSpPr>
        <p:grpSpPr>
          <a:xfrm>
            <a:off x="7528320" y="1258409"/>
            <a:ext cx="953591" cy="334099"/>
            <a:chOff x="2271950" y="2722775"/>
            <a:chExt cx="575875" cy="201775"/>
          </a:xfrm>
        </p:grpSpPr>
        <p:sp>
          <p:nvSpPr>
            <p:cNvPr id="19" name="Google Shape;699;p41">
              <a:extLst>
                <a:ext uri="{FF2B5EF4-FFF2-40B4-BE49-F238E27FC236}">
                  <a16:creationId xmlns:a16="http://schemas.microsoft.com/office/drawing/2014/main" id="{364F629A-364F-2361-13CA-A4014EEE897E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700;p41">
              <a:extLst>
                <a:ext uri="{FF2B5EF4-FFF2-40B4-BE49-F238E27FC236}">
                  <a16:creationId xmlns:a16="http://schemas.microsoft.com/office/drawing/2014/main" id="{63FB8B05-2B05-70AE-F2BA-323977696D4B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701;p41">
              <a:extLst>
                <a:ext uri="{FF2B5EF4-FFF2-40B4-BE49-F238E27FC236}">
                  <a16:creationId xmlns:a16="http://schemas.microsoft.com/office/drawing/2014/main" id="{485361B9-9F4B-6017-3ACB-E6389DC5083C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702;p41">
              <a:extLst>
                <a:ext uri="{FF2B5EF4-FFF2-40B4-BE49-F238E27FC236}">
                  <a16:creationId xmlns:a16="http://schemas.microsoft.com/office/drawing/2014/main" id="{92569DAE-A8FB-E0A8-74A6-9A077C4860AF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703;p41">
              <a:extLst>
                <a:ext uri="{FF2B5EF4-FFF2-40B4-BE49-F238E27FC236}">
                  <a16:creationId xmlns:a16="http://schemas.microsoft.com/office/drawing/2014/main" id="{E783F043-0405-500A-1DC0-350B9FB09922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" name="Google Shape;698;p41">
            <a:extLst>
              <a:ext uri="{FF2B5EF4-FFF2-40B4-BE49-F238E27FC236}">
                <a16:creationId xmlns:a16="http://schemas.microsoft.com/office/drawing/2014/main" id="{C02EB428-E208-B7C1-53A0-850BB028BCFB}"/>
              </a:ext>
            </a:extLst>
          </p:cNvPr>
          <p:cNvGrpSpPr/>
          <p:nvPr/>
        </p:nvGrpSpPr>
        <p:grpSpPr>
          <a:xfrm>
            <a:off x="7270087" y="2084863"/>
            <a:ext cx="692398" cy="179686"/>
            <a:chOff x="2271950" y="2722775"/>
            <a:chExt cx="575875" cy="201775"/>
          </a:xfrm>
        </p:grpSpPr>
        <p:sp>
          <p:nvSpPr>
            <p:cNvPr id="25" name="Google Shape;699;p41">
              <a:extLst>
                <a:ext uri="{FF2B5EF4-FFF2-40B4-BE49-F238E27FC236}">
                  <a16:creationId xmlns:a16="http://schemas.microsoft.com/office/drawing/2014/main" id="{C466067F-9F75-A3DB-C5D8-252DDF5CC406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700;p41">
              <a:extLst>
                <a:ext uri="{FF2B5EF4-FFF2-40B4-BE49-F238E27FC236}">
                  <a16:creationId xmlns:a16="http://schemas.microsoft.com/office/drawing/2014/main" id="{E5F9675D-B528-219F-BCBD-A6BBB752D614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701;p41">
              <a:extLst>
                <a:ext uri="{FF2B5EF4-FFF2-40B4-BE49-F238E27FC236}">
                  <a16:creationId xmlns:a16="http://schemas.microsoft.com/office/drawing/2014/main" id="{AC6C74DA-816A-0B12-1E65-0C4F17B47E60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702;p41">
              <a:extLst>
                <a:ext uri="{FF2B5EF4-FFF2-40B4-BE49-F238E27FC236}">
                  <a16:creationId xmlns:a16="http://schemas.microsoft.com/office/drawing/2014/main" id="{5DC8178F-3622-8D01-5B23-F6C1911DA006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703;p41">
              <a:extLst>
                <a:ext uri="{FF2B5EF4-FFF2-40B4-BE49-F238E27FC236}">
                  <a16:creationId xmlns:a16="http://schemas.microsoft.com/office/drawing/2014/main" id="{54649D33-DC33-3734-FD5A-01C2770A5A44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" name="Google Shape;332;p35">
            <a:extLst>
              <a:ext uri="{FF2B5EF4-FFF2-40B4-BE49-F238E27FC236}">
                <a16:creationId xmlns:a16="http://schemas.microsoft.com/office/drawing/2014/main" id="{8D6B8323-6831-0709-F6CB-67B88E254004}"/>
              </a:ext>
            </a:extLst>
          </p:cNvPr>
          <p:cNvSpPr/>
          <p:nvPr/>
        </p:nvSpPr>
        <p:spPr>
          <a:xfrm>
            <a:off x="8216268" y="2440858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29;p35">
            <a:extLst>
              <a:ext uri="{FF2B5EF4-FFF2-40B4-BE49-F238E27FC236}">
                <a16:creationId xmlns:a16="http://schemas.microsoft.com/office/drawing/2014/main" id="{86AA478F-1F09-6CE6-9880-2321B6B63ADF}"/>
              </a:ext>
            </a:extLst>
          </p:cNvPr>
          <p:cNvSpPr/>
          <p:nvPr/>
        </p:nvSpPr>
        <p:spPr>
          <a:xfrm>
            <a:off x="8224731" y="179386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30;p35">
            <a:extLst>
              <a:ext uri="{FF2B5EF4-FFF2-40B4-BE49-F238E27FC236}">
                <a16:creationId xmlns:a16="http://schemas.microsoft.com/office/drawing/2014/main" id="{6B6D760B-F188-1AA5-8F0E-EDEB76AE3503}"/>
              </a:ext>
            </a:extLst>
          </p:cNvPr>
          <p:cNvSpPr/>
          <p:nvPr/>
        </p:nvSpPr>
        <p:spPr>
          <a:xfrm>
            <a:off x="7517077" y="1720687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6" name="Picture 2" descr="6 Técnicas para aumentar tu productividad como programador - Blog">
            <a:extLst>
              <a:ext uri="{FF2B5EF4-FFF2-40B4-BE49-F238E27FC236}">
                <a16:creationId xmlns:a16="http://schemas.microsoft.com/office/drawing/2014/main" id="{B917016A-A24C-281B-D19F-EB50B0876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 bwMode="auto">
          <a:xfrm rot="18832812">
            <a:off x="2158674" y="1198045"/>
            <a:ext cx="2747410" cy="274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Marco 48">
            <a:extLst>
              <a:ext uri="{FF2B5EF4-FFF2-40B4-BE49-F238E27FC236}">
                <a16:creationId xmlns:a16="http://schemas.microsoft.com/office/drawing/2014/main" id="{0DFBB4B5-9215-07F5-9814-BD685BF7D9F9}"/>
              </a:ext>
            </a:extLst>
          </p:cNvPr>
          <p:cNvSpPr/>
          <p:nvPr/>
        </p:nvSpPr>
        <p:spPr>
          <a:xfrm rot="18798171">
            <a:off x="1970788" y="1027544"/>
            <a:ext cx="3130428" cy="3090078"/>
          </a:xfrm>
          <a:custGeom>
            <a:avLst/>
            <a:gdLst>
              <a:gd name="connsiteX0" fmla="*/ 0 w 4020340"/>
              <a:gd name="connsiteY0" fmla="*/ 0 h 3839068"/>
              <a:gd name="connsiteX1" fmla="*/ 4020340 w 4020340"/>
              <a:gd name="connsiteY1" fmla="*/ 0 h 3839068"/>
              <a:gd name="connsiteX2" fmla="*/ 4020340 w 4020340"/>
              <a:gd name="connsiteY2" fmla="*/ 3839068 h 3839068"/>
              <a:gd name="connsiteX3" fmla="*/ 0 w 4020340"/>
              <a:gd name="connsiteY3" fmla="*/ 3839068 h 3839068"/>
              <a:gd name="connsiteX4" fmla="*/ 0 w 4020340"/>
              <a:gd name="connsiteY4" fmla="*/ 0 h 3839068"/>
              <a:gd name="connsiteX5" fmla="*/ 479884 w 4020340"/>
              <a:gd name="connsiteY5" fmla="*/ 479884 h 3839068"/>
              <a:gd name="connsiteX6" fmla="*/ 479884 w 4020340"/>
              <a:gd name="connsiteY6" fmla="*/ 3359185 h 3839068"/>
              <a:gd name="connsiteX7" fmla="*/ 3540457 w 4020340"/>
              <a:gd name="connsiteY7" fmla="*/ 3359185 h 3839068"/>
              <a:gd name="connsiteX8" fmla="*/ 3540457 w 4020340"/>
              <a:gd name="connsiteY8" fmla="*/ 479884 h 3839068"/>
              <a:gd name="connsiteX9" fmla="*/ 479884 w 4020340"/>
              <a:gd name="connsiteY9" fmla="*/ 479884 h 3839068"/>
              <a:gd name="connsiteX0" fmla="*/ 351814 w 4020340"/>
              <a:gd name="connsiteY0" fmla="*/ 373298 h 3839068"/>
              <a:gd name="connsiteX1" fmla="*/ 4020340 w 4020340"/>
              <a:gd name="connsiteY1" fmla="*/ 0 h 3839068"/>
              <a:gd name="connsiteX2" fmla="*/ 4020340 w 4020340"/>
              <a:gd name="connsiteY2" fmla="*/ 3839068 h 3839068"/>
              <a:gd name="connsiteX3" fmla="*/ 0 w 4020340"/>
              <a:gd name="connsiteY3" fmla="*/ 3839068 h 3839068"/>
              <a:gd name="connsiteX4" fmla="*/ 351814 w 4020340"/>
              <a:gd name="connsiteY4" fmla="*/ 373298 h 3839068"/>
              <a:gd name="connsiteX5" fmla="*/ 479884 w 4020340"/>
              <a:gd name="connsiteY5" fmla="*/ 479884 h 3839068"/>
              <a:gd name="connsiteX6" fmla="*/ 479884 w 4020340"/>
              <a:gd name="connsiteY6" fmla="*/ 3359185 h 3839068"/>
              <a:gd name="connsiteX7" fmla="*/ 3540457 w 4020340"/>
              <a:gd name="connsiteY7" fmla="*/ 3359185 h 3839068"/>
              <a:gd name="connsiteX8" fmla="*/ 3540457 w 4020340"/>
              <a:gd name="connsiteY8" fmla="*/ 479884 h 3839068"/>
              <a:gd name="connsiteX9" fmla="*/ 479884 w 4020340"/>
              <a:gd name="connsiteY9" fmla="*/ 479884 h 3839068"/>
              <a:gd name="connsiteX0" fmla="*/ 351814 w 4020340"/>
              <a:gd name="connsiteY0" fmla="*/ 0 h 3465770"/>
              <a:gd name="connsiteX1" fmla="*/ 3645641 w 4020340"/>
              <a:gd name="connsiteY1" fmla="*/ 25805 h 3465770"/>
              <a:gd name="connsiteX2" fmla="*/ 4020340 w 4020340"/>
              <a:gd name="connsiteY2" fmla="*/ 3465770 h 3465770"/>
              <a:gd name="connsiteX3" fmla="*/ 0 w 4020340"/>
              <a:gd name="connsiteY3" fmla="*/ 3465770 h 3465770"/>
              <a:gd name="connsiteX4" fmla="*/ 351814 w 4020340"/>
              <a:gd name="connsiteY4" fmla="*/ 0 h 3465770"/>
              <a:gd name="connsiteX5" fmla="*/ 479884 w 4020340"/>
              <a:gd name="connsiteY5" fmla="*/ 106586 h 3465770"/>
              <a:gd name="connsiteX6" fmla="*/ 479884 w 4020340"/>
              <a:gd name="connsiteY6" fmla="*/ 2985887 h 3465770"/>
              <a:gd name="connsiteX7" fmla="*/ 3540457 w 4020340"/>
              <a:gd name="connsiteY7" fmla="*/ 2985887 h 3465770"/>
              <a:gd name="connsiteX8" fmla="*/ 3540457 w 4020340"/>
              <a:gd name="connsiteY8" fmla="*/ 106586 h 3465770"/>
              <a:gd name="connsiteX9" fmla="*/ 479884 w 4020340"/>
              <a:gd name="connsiteY9" fmla="*/ 106586 h 3465770"/>
              <a:gd name="connsiteX0" fmla="*/ 351814 w 3676641"/>
              <a:gd name="connsiteY0" fmla="*/ 0 h 3465770"/>
              <a:gd name="connsiteX1" fmla="*/ 3645641 w 3676641"/>
              <a:gd name="connsiteY1" fmla="*/ 25805 h 3465770"/>
              <a:gd name="connsiteX2" fmla="*/ 3676641 w 3676641"/>
              <a:gd name="connsiteY2" fmla="*/ 3084822 h 3465770"/>
              <a:gd name="connsiteX3" fmla="*/ 0 w 3676641"/>
              <a:gd name="connsiteY3" fmla="*/ 3465770 h 3465770"/>
              <a:gd name="connsiteX4" fmla="*/ 351814 w 3676641"/>
              <a:gd name="connsiteY4" fmla="*/ 0 h 3465770"/>
              <a:gd name="connsiteX5" fmla="*/ 479884 w 3676641"/>
              <a:gd name="connsiteY5" fmla="*/ 106586 h 3465770"/>
              <a:gd name="connsiteX6" fmla="*/ 479884 w 3676641"/>
              <a:gd name="connsiteY6" fmla="*/ 2985887 h 3465770"/>
              <a:gd name="connsiteX7" fmla="*/ 3540457 w 3676641"/>
              <a:gd name="connsiteY7" fmla="*/ 2985887 h 3465770"/>
              <a:gd name="connsiteX8" fmla="*/ 3540457 w 3676641"/>
              <a:gd name="connsiteY8" fmla="*/ 106586 h 3465770"/>
              <a:gd name="connsiteX9" fmla="*/ 479884 w 3676641"/>
              <a:gd name="connsiteY9" fmla="*/ 106586 h 3465770"/>
              <a:gd name="connsiteX0" fmla="*/ 0 w 3324827"/>
              <a:gd name="connsiteY0" fmla="*/ 0 h 3090078"/>
              <a:gd name="connsiteX1" fmla="*/ 3293827 w 3324827"/>
              <a:gd name="connsiteY1" fmla="*/ 25805 h 3090078"/>
              <a:gd name="connsiteX2" fmla="*/ 3324827 w 3324827"/>
              <a:gd name="connsiteY2" fmla="*/ 3084822 h 3090078"/>
              <a:gd name="connsiteX3" fmla="*/ 14303 w 3324827"/>
              <a:gd name="connsiteY3" fmla="*/ 3090078 h 3090078"/>
              <a:gd name="connsiteX4" fmla="*/ 0 w 3324827"/>
              <a:gd name="connsiteY4" fmla="*/ 0 h 3090078"/>
              <a:gd name="connsiteX5" fmla="*/ 128070 w 3324827"/>
              <a:gd name="connsiteY5" fmla="*/ 106586 h 3090078"/>
              <a:gd name="connsiteX6" fmla="*/ 128070 w 3324827"/>
              <a:gd name="connsiteY6" fmla="*/ 2985887 h 3090078"/>
              <a:gd name="connsiteX7" fmla="*/ 3188643 w 3324827"/>
              <a:gd name="connsiteY7" fmla="*/ 2985887 h 3090078"/>
              <a:gd name="connsiteX8" fmla="*/ 3188643 w 3324827"/>
              <a:gd name="connsiteY8" fmla="*/ 106586 h 3090078"/>
              <a:gd name="connsiteX9" fmla="*/ 128070 w 3324827"/>
              <a:gd name="connsiteY9" fmla="*/ 106586 h 309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24827" h="3090078">
                <a:moveTo>
                  <a:pt x="0" y="0"/>
                </a:moveTo>
                <a:lnTo>
                  <a:pt x="3293827" y="25805"/>
                </a:lnTo>
                <a:lnTo>
                  <a:pt x="3324827" y="3084822"/>
                </a:lnTo>
                <a:lnTo>
                  <a:pt x="14303" y="3090078"/>
                </a:lnTo>
                <a:cubicBezTo>
                  <a:pt x="14303" y="1810389"/>
                  <a:pt x="0" y="1279689"/>
                  <a:pt x="0" y="0"/>
                </a:cubicBezTo>
                <a:close/>
                <a:moveTo>
                  <a:pt x="128070" y="106586"/>
                </a:moveTo>
                <a:lnTo>
                  <a:pt x="128070" y="2985887"/>
                </a:lnTo>
                <a:lnTo>
                  <a:pt x="3188643" y="2985887"/>
                </a:lnTo>
                <a:lnTo>
                  <a:pt x="3188643" y="106586"/>
                </a:lnTo>
                <a:lnTo>
                  <a:pt x="128070" y="106586"/>
                </a:lnTo>
                <a:close/>
              </a:path>
            </a:pathLst>
          </a:custGeom>
          <a:solidFill>
            <a:srgbClr val="96E6EE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51" name="Flecha: cheurón 50">
            <a:extLst>
              <a:ext uri="{FF2B5EF4-FFF2-40B4-BE49-F238E27FC236}">
                <a16:creationId xmlns:a16="http://schemas.microsoft.com/office/drawing/2014/main" id="{940A828D-05C6-FFE9-7096-09F5D6F60C1E}"/>
              </a:ext>
            </a:extLst>
          </p:cNvPr>
          <p:cNvSpPr/>
          <p:nvPr/>
        </p:nvSpPr>
        <p:spPr>
          <a:xfrm rot="10800000" flipV="1">
            <a:off x="1047806" y="1882611"/>
            <a:ext cx="877867" cy="1549146"/>
          </a:xfrm>
          <a:custGeom>
            <a:avLst/>
            <a:gdLst>
              <a:gd name="connsiteX0" fmla="*/ 0 w 1279311"/>
              <a:gd name="connsiteY0" fmla="*/ 0 h 1560298"/>
              <a:gd name="connsiteX1" fmla="*/ 639656 w 1279311"/>
              <a:gd name="connsiteY1" fmla="*/ 0 h 1560298"/>
              <a:gd name="connsiteX2" fmla="*/ 1279311 w 1279311"/>
              <a:gd name="connsiteY2" fmla="*/ 780149 h 1560298"/>
              <a:gd name="connsiteX3" fmla="*/ 639656 w 1279311"/>
              <a:gd name="connsiteY3" fmla="*/ 1560298 h 1560298"/>
              <a:gd name="connsiteX4" fmla="*/ 0 w 1279311"/>
              <a:gd name="connsiteY4" fmla="*/ 1560298 h 1560298"/>
              <a:gd name="connsiteX5" fmla="*/ 639656 w 1279311"/>
              <a:gd name="connsiteY5" fmla="*/ 780149 h 1560298"/>
              <a:gd name="connsiteX6" fmla="*/ 0 w 1279311"/>
              <a:gd name="connsiteY6" fmla="*/ 0 h 1560298"/>
              <a:gd name="connsiteX0" fmla="*/ 0 w 799809"/>
              <a:gd name="connsiteY0" fmla="*/ 0 h 1560298"/>
              <a:gd name="connsiteX1" fmla="*/ 639656 w 799809"/>
              <a:gd name="connsiteY1" fmla="*/ 0 h 1560298"/>
              <a:gd name="connsiteX2" fmla="*/ 799809 w 799809"/>
              <a:gd name="connsiteY2" fmla="*/ 768998 h 1560298"/>
              <a:gd name="connsiteX3" fmla="*/ 639656 w 799809"/>
              <a:gd name="connsiteY3" fmla="*/ 1560298 h 1560298"/>
              <a:gd name="connsiteX4" fmla="*/ 0 w 799809"/>
              <a:gd name="connsiteY4" fmla="*/ 1560298 h 1560298"/>
              <a:gd name="connsiteX5" fmla="*/ 639656 w 799809"/>
              <a:gd name="connsiteY5" fmla="*/ 780149 h 1560298"/>
              <a:gd name="connsiteX6" fmla="*/ 0 w 799809"/>
              <a:gd name="connsiteY6" fmla="*/ 0 h 1560298"/>
              <a:gd name="connsiteX0" fmla="*/ 0 w 799809"/>
              <a:gd name="connsiteY0" fmla="*/ 0 h 1560298"/>
              <a:gd name="connsiteX1" fmla="*/ 182456 w 799809"/>
              <a:gd name="connsiteY1" fmla="*/ 11152 h 1560298"/>
              <a:gd name="connsiteX2" fmla="*/ 799809 w 799809"/>
              <a:gd name="connsiteY2" fmla="*/ 768998 h 1560298"/>
              <a:gd name="connsiteX3" fmla="*/ 639656 w 799809"/>
              <a:gd name="connsiteY3" fmla="*/ 1560298 h 1560298"/>
              <a:gd name="connsiteX4" fmla="*/ 0 w 799809"/>
              <a:gd name="connsiteY4" fmla="*/ 1560298 h 1560298"/>
              <a:gd name="connsiteX5" fmla="*/ 639656 w 799809"/>
              <a:gd name="connsiteY5" fmla="*/ 780149 h 1560298"/>
              <a:gd name="connsiteX6" fmla="*/ 0 w 799809"/>
              <a:gd name="connsiteY6" fmla="*/ 0 h 1560298"/>
              <a:gd name="connsiteX0" fmla="*/ 0 w 799809"/>
              <a:gd name="connsiteY0" fmla="*/ 0 h 1593752"/>
              <a:gd name="connsiteX1" fmla="*/ 182456 w 799809"/>
              <a:gd name="connsiteY1" fmla="*/ 11152 h 1593752"/>
              <a:gd name="connsiteX2" fmla="*/ 799809 w 799809"/>
              <a:gd name="connsiteY2" fmla="*/ 768998 h 1593752"/>
              <a:gd name="connsiteX3" fmla="*/ 115548 w 799809"/>
              <a:gd name="connsiteY3" fmla="*/ 1593752 h 1593752"/>
              <a:gd name="connsiteX4" fmla="*/ 0 w 799809"/>
              <a:gd name="connsiteY4" fmla="*/ 1560298 h 1593752"/>
              <a:gd name="connsiteX5" fmla="*/ 639656 w 799809"/>
              <a:gd name="connsiteY5" fmla="*/ 780149 h 1593752"/>
              <a:gd name="connsiteX6" fmla="*/ 0 w 799809"/>
              <a:gd name="connsiteY6" fmla="*/ 0 h 1593752"/>
              <a:gd name="connsiteX0" fmla="*/ 0 w 877867"/>
              <a:gd name="connsiteY0" fmla="*/ 22302 h 1582600"/>
              <a:gd name="connsiteX1" fmla="*/ 260514 w 877867"/>
              <a:gd name="connsiteY1" fmla="*/ 0 h 1582600"/>
              <a:gd name="connsiteX2" fmla="*/ 877867 w 877867"/>
              <a:gd name="connsiteY2" fmla="*/ 757846 h 1582600"/>
              <a:gd name="connsiteX3" fmla="*/ 193606 w 877867"/>
              <a:gd name="connsiteY3" fmla="*/ 1582600 h 1582600"/>
              <a:gd name="connsiteX4" fmla="*/ 78058 w 877867"/>
              <a:gd name="connsiteY4" fmla="*/ 1549146 h 1582600"/>
              <a:gd name="connsiteX5" fmla="*/ 717714 w 877867"/>
              <a:gd name="connsiteY5" fmla="*/ 768997 h 1582600"/>
              <a:gd name="connsiteX6" fmla="*/ 0 w 877867"/>
              <a:gd name="connsiteY6" fmla="*/ 22302 h 1582600"/>
              <a:gd name="connsiteX0" fmla="*/ 0 w 877867"/>
              <a:gd name="connsiteY0" fmla="*/ 22302 h 1582600"/>
              <a:gd name="connsiteX1" fmla="*/ 149001 w 877867"/>
              <a:gd name="connsiteY1" fmla="*/ 0 h 1582600"/>
              <a:gd name="connsiteX2" fmla="*/ 877867 w 877867"/>
              <a:gd name="connsiteY2" fmla="*/ 757846 h 1582600"/>
              <a:gd name="connsiteX3" fmla="*/ 193606 w 877867"/>
              <a:gd name="connsiteY3" fmla="*/ 1582600 h 1582600"/>
              <a:gd name="connsiteX4" fmla="*/ 78058 w 877867"/>
              <a:gd name="connsiteY4" fmla="*/ 1549146 h 1582600"/>
              <a:gd name="connsiteX5" fmla="*/ 717714 w 877867"/>
              <a:gd name="connsiteY5" fmla="*/ 768997 h 1582600"/>
              <a:gd name="connsiteX6" fmla="*/ 0 w 877867"/>
              <a:gd name="connsiteY6" fmla="*/ 22302 h 1582600"/>
              <a:gd name="connsiteX0" fmla="*/ 0 w 877867"/>
              <a:gd name="connsiteY0" fmla="*/ 22302 h 1582600"/>
              <a:gd name="connsiteX1" fmla="*/ 149001 w 877867"/>
              <a:gd name="connsiteY1" fmla="*/ 0 h 1582600"/>
              <a:gd name="connsiteX2" fmla="*/ 877867 w 877867"/>
              <a:gd name="connsiteY2" fmla="*/ 757846 h 1582600"/>
              <a:gd name="connsiteX3" fmla="*/ 193606 w 877867"/>
              <a:gd name="connsiteY3" fmla="*/ 1582600 h 1582600"/>
              <a:gd name="connsiteX4" fmla="*/ 0 w 877867"/>
              <a:gd name="connsiteY4" fmla="*/ 1448785 h 1582600"/>
              <a:gd name="connsiteX5" fmla="*/ 717714 w 877867"/>
              <a:gd name="connsiteY5" fmla="*/ 768997 h 1582600"/>
              <a:gd name="connsiteX6" fmla="*/ 0 w 877867"/>
              <a:gd name="connsiteY6" fmla="*/ 22302 h 1582600"/>
              <a:gd name="connsiteX0" fmla="*/ 0 w 877867"/>
              <a:gd name="connsiteY0" fmla="*/ 22302 h 1549146"/>
              <a:gd name="connsiteX1" fmla="*/ 149001 w 877867"/>
              <a:gd name="connsiteY1" fmla="*/ 0 h 1549146"/>
              <a:gd name="connsiteX2" fmla="*/ 877867 w 877867"/>
              <a:gd name="connsiteY2" fmla="*/ 757846 h 1549146"/>
              <a:gd name="connsiteX3" fmla="*/ 48640 w 877867"/>
              <a:gd name="connsiteY3" fmla="*/ 1549146 h 1549146"/>
              <a:gd name="connsiteX4" fmla="*/ 0 w 877867"/>
              <a:gd name="connsiteY4" fmla="*/ 1448785 h 1549146"/>
              <a:gd name="connsiteX5" fmla="*/ 717714 w 877867"/>
              <a:gd name="connsiteY5" fmla="*/ 768997 h 1549146"/>
              <a:gd name="connsiteX6" fmla="*/ 0 w 877867"/>
              <a:gd name="connsiteY6" fmla="*/ 22302 h 1549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7867" h="1549146">
                <a:moveTo>
                  <a:pt x="0" y="22302"/>
                </a:moveTo>
                <a:lnTo>
                  <a:pt x="149001" y="0"/>
                </a:lnTo>
                <a:lnTo>
                  <a:pt x="877867" y="757846"/>
                </a:lnTo>
                <a:lnTo>
                  <a:pt x="48640" y="1549146"/>
                </a:lnTo>
                <a:lnTo>
                  <a:pt x="0" y="1448785"/>
                </a:lnTo>
                <a:lnTo>
                  <a:pt x="717714" y="768997"/>
                </a:lnTo>
                <a:lnTo>
                  <a:pt x="0" y="22302"/>
                </a:lnTo>
                <a:close/>
              </a:path>
            </a:pathLst>
          </a:custGeom>
          <a:solidFill>
            <a:srgbClr val="96E6EE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54" name="Google Shape;651;p40">
            <a:extLst>
              <a:ext uri="{FF2B5EF4-FFF2-40B4-BE49-F238E27FC236}">
                <a16:creationId xmlns:a16="http://schemas.microsoft.com/office/drawing/2014/main" id="{4B4E9F04-43CC-DC04-94A0-D223741D0128}"/>
              </a:ext>
            </a:extLst>
          </p:cNvPr>
          <p:cNvSpPr/>
          <p:nvPr/>
        </p:nvSpPr>
        <p:spPr>
          <a:xfrm>
            <a:off x="5585681" y="698422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652;p40">
            <a:extLst>
              <a:ext uri="{FF2B5EF4-FFF2-40B4-BE49-F238E27FC236}">
                <a16:creationId xmlns:a16="http://schemas.microsoft.com/office/drawing/2014/main" id="{4586341D-C7BA-14E4-4AC9-3E978C58E9CC}"/>
              </a:ext>
            </a:extLst>
          </p:cNvPr>
          <p:cNvSpPr/>
          <p:nvPr/>
        </p:nvSpPr>
        <p:spPr>
          <a:xfrm>
            <a:off x="6260906" y="2255323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655;p40">
            <a:extLst>
              <a:ext uri="{FF2B5EF4-FFF2-40B4-BE49-F238E27FC236}">
                <a16:creationId xmlns:a16="http://schemas.microsoft.com/office/drawing/2014/main" id="{93620BFF-254B-0751-2CEE-21878A8C7976}"/>
              </a:ext>
            </a:extLst>
          </p:cNvPr>
          <p:cNvSpPr/>
          <p:nvPr/>
        </p:nvSpPr>
        <p:spPr>
          <a:xfrm>
            <a:off x="6523370" y="3176558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7" name="Google Shape;656;p40">
            <a:extLst>
              <a:ext uri="{FF2B5EF4-FFF2-40B4-BE49-F238E27FC236}">
                <a16:creationId xmlns:a16="http://schemas.microsoft.com/office/drawing/2014/main" id="{8A1E1CD7-D1FC-2597-C5C6-3F6502311041}"/>
              </a:ext>
            </a:extLst>
          </p:cNvPr>
          <p:cNvGrpSpPr/>
          <p:nvPr/>
        </p:nvGrpSpPr>
        <p:grpSpPr>
          <a:xfrm>
            <a:off x="6092553" y="728249"/>
            <a:ext cx="695830" cy="243805"/>
            <a:chOff x="2271950" y="2722775"/>
            <a:chExt cx="575875" cy="201775"/>
          </a:xfrm>
        </p:grpSpPr>
        <p:sp>
          <p:nvSpPr>
            <p:cNvPr id="58" name="Google Shape;657;p40">
              <a:extLst>
                <a:ext uri="{FF2B5EF4-FFF2-40B4-BE49-F238E27FC236}">
                  <a16:creationId xmlns:a16="http://schemas.microsoft.com/office/drawing/2014/main" id="{7DE688B9-2A93-E32A-C61B-8AA86BF3A85A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658;p40">
              <a:extLst>
                <a:ext uri="{FF2B5EF4-FFF2-40B4-BE49-F238E27FC236}">
                  <a16:creationId xmlns:a16="http://schemas.microsoft.com/office/drawing/2014/main" id="{B39BD509-056D-48E6-9422-3C7DD62B83D4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59;p40">
              <a:extLst>
                <a:ext uri="{FF2B5EF4-FFF2-40B4-BE49-F238E27FC236}">
                  <a16:creationId xmlns:a16="http://schemas.microsoft.com/office/drawing/2014/main" id="{37403DA8-EED5-1963-1B52-9689262FB4D8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60;p40">
              <a:extLst>
                <a:ext uri="{FF2B5EF4-FFF2-40B4-BE49-F238E27FC236}">
                  <a16:creationId xmlns:a16="http://schemas.microsoft.com/office/drawing/2014/main" id="{B22179CE-686E-9B7D-BBD6-6FE754C1FD80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61;p40">
              <a:extLst>
                <a:ext uri="{FF2B5EF4-FFF2-40B4-BE49-F238E27FC236}">
                  <a16:creationId xmlns:a16="http://schemas.microsoft.com/office/drawing/2014/main" id="{4DCAEEAB-F38B-761B-1A3D-A964C936190C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2" name="Google Shape;651;p40">
            <a:extLst>
              <a:ext uri="{FF2B5EF4-FFF2-40B4-BE49-F238E27FC236}">
                <a16:creationId xmlns:a16="http://schemas.microsoft.com/office/drawing/2014/main" id="{DB10A44D-5277-85FB-CED5-56BA3E23B57C}"/>
              </a:ext>
            </a:extLst>
          </p:cNvPr>
          <p:cNvSpPr/>
          <p:nvPr/>
        </p:nvSpPr>
        <p:spPr>
          <a:xfrm>
            <a:off x="7027838" y="289303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3" name="Google Shape;652;p40">
            <a:extLst>
              <a:ext uri="{FF2B5EF4-FFF2-40B4-BE49-F238E27FC236}">
                <a16:creationId xmlns:a16="http://schemas.microsoft.com/office/drawing/2014/main" id="{FEE46175-162F-054C-7554-C5204242B698}"/>
              </a:ext>
            </a:extLst>
          </p:cNvPr>
          <p:cNvSpPr/>
          <p:nvPr/>
        </p:nvSpPr>
        <p:spPr>
          <a:xfrm>
            <a:off x="6499957" y="3893220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4" name="Google Shape;655;p40">
            <a:extLst>
              <a:ext uri="{FF2B5EF4-FFF2-40B4-BE49-F238E27FC236}">
                <a16:creationId xmlns:a16="http://schemas.microsoft.com/office/drawing/2014/main" id="{D03F4AB3-C0AB-149D-EE3A-A59AA5FB263E}"/>
              </a:ext>
            </a:extLst>
          </p:cNvPr>
          <p:cNvSpPr/>
          <p:nvPr/>
        </p:nvSpPr>
        <p:spPr>
          <a:xfrm>
            <a:off x="7965527" y="5371169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5" name="Google Shape;656;p40">
            <a:extLst>
              <a:ext uri="{FF2B5EF4-FFF2-40B4-BE49-F238E27FC236}">
                <a16:creationId xmlns:a16="http://schemas.microsoft.com/office/drawing/2014/main" id="{B166431E-78CD-1473-0A93-3BDC5810F709}"/>
              </a:ext>
            </a:extLst>
          </p:cNvPr>
          <p:cNvGrpSpPr/>
          <p:nvPr/>
        </p:nvGrpSpPr>
        <p:grpSpPr>
          <a:xfrm>
            <a:off x="7534710" y="2922860"/>
            <a:ext cx="695830" cy="243805"/>
            <a:chOff x="2271950" y="2722775"/>
            <a:chExt cx="575875" cy="201775"/>
          </a:xfrm>
        </p:grpSpPr>
        <p:sp>
          <p:nvSpPr>
            <p:cNvPr id="326" name="Google Shape;657;p40">
              <a:extLst>
                <a:ext uri="{FF2B5EF4-FFF2-40B4-BE49-F238E27FC236}">
                  <a16:creationId xmlns:a16="http://schemas.microsoft.com/office/drawing/2014/main" id="{9D7FD268-8E51-D644-AC1A-498D84BCC7FB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658;p40">
              <a:extLst>
                <a:ext uri="{FF2B5EF4-FFF2-40B4-BE49-F238E27FC236}">
                  <a16:creationId xmlns:a16="http://schemas.microsoft.com/office/drawing/2014/main" id="{114DEF15-8DF3-660B-2EA9-B75140A5B65C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659;p40">
              <a:extLst>
                <a:ext uri="{FF2B5EF4-FFF2-40B4-BE49-F238E27FC236}">
                  <a16:creationId xmlns:a16="http://schemas.microsoft.com/office/drawing/2014/main" id="{5B8160CC-E92B-E4AB-F7AB-E0A40959B6B2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660;p40">
              <a:extLst>
                <a:ext uri="{FF2B5EF4-FFF2-40B4-BE49-F238E27FC236}">
                  <a16:creationId xmlns:a16="http://schemas.microsoft.com/office/drawing/2014/main" id="{5DD6E78C-ACCF-69A2-5DAC-F105C58211AA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661;p40">
              <a:extLst>
                <a:ext uri="{FF2B5EF4-FFF2-40B4-BE49-F238E27FC236}">
                  <a16:creationId xmlns:a16="http://schemas.microsoft.com/office/drawing/2014/main" id="{532175F4-256A-A286-6BD4-F366C2165B84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4" name="Google Shape;662;p40">
            <a:extLst>
              <a:ext uri="{FF2B5EF4-FFF2-40B4-BE49-F238E27FC236}">
                <a16:creationId xmlns:a16="http://schemas.microsoft.com/office/drawing/2014/main" id="{22986E17-37B4-067A-91AB-984086AC524F}"/>
              </a:ext>
            </a:extLst>
          </p:cNvPr>
          <p:cNvSpPr/>
          <p:nvPr/>
        </p:nvSpPr>
        <p:spPr>
          <a:xfrm rot="7198898">
            <a:off x="7043816" y="3297741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664;p40">
            <a:extLst>
              <a:ext uri="{FF2B5EF4-FFF2-40B4-BE49-F238E27FC236}">
                <a16:creationId xmlns:a16="http://schemas.microsoft.com/office/drawing/2014/main" id="{49524054-4C3B-0F8B-6AAF-333843B1CF40}"/>
              </a:ext>
            </a:extLst>
          </p:cNvPr>
          <p:cNvSpPr/>
          <p:nvPr/>
        </p:nvSpPr>
        <p:spPr>
          <a:xfrm>
            <a:off x="6418726" y="3098971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666;p40">
            <a:extLst>
              <a:ext uri="{FF2B5EF4-FFF2-40B4-BE49-F238E27FC236}">
                <a16:creationId xmlns:a16="http://schemas.microsoft.com/office/drawing/2014/main" id="{BE55A484-D8BE-2985-5099-BB76A8596432}"/>
              </a:ext>
            </a:extLst>
          </p:cNvPr>
          <p:cNvSpPr/>
          <p:nvPr/>
        </p:nvSpPr>
        <p:spPr>
          <a:xfrm>
            <a:off x="7725049" y="588147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62;p40">
            <a:extLst>
              <a:ext uri="{FF2B5EF4-FFF2-40B4-BE49-F238E27FC236}">
                <a16:creationId xmlns:a16="http://schemas.microsoft.com/office/drawing/2014/main" id="{D651E98A-52AB-27B5-4160-9A5649DEEB5B}"/>
              </a:ext>
            </a:extLst>
          </p:cNvPr>
          <p:cNvSpPr/>
          <p:nvPr/>
        </p:nvSpPr>
        <p:spPr>
          <a:xfrm rot="7198898">
            <a:off x="5536768" y="1182716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Pentagon 5">
            <a:extLst>
              <a:ext uri="{FF2B5EF4-FFF2-40B4-BE49-F238E27FC236}">
                <a16:creationId xmlns:a16="http://schemas.microsoft.com/office/drawing/2014/main" id="{DE59F946-28A5-AA56-8350-9C4F540570F8}"/>
              </a:ext>
            </a:extLst>
          </p:cNvPr>
          <p:cNvSpPr/>
          <p:nvPr/>
        </p:nvSpPr>
        <p:spPr>
          <a:xfrm rot="10800000">
            <a:off x="3703737" y="1447170"/>
            <a:ext cx="5436096" cy="2268008"/>
          </a:xfrm>
          <a:prstGeom prst="homePlate">
            <a:avLst/>
          </a:prstGeom>
          <a:solidFill>
            <a:srgbClr val="96E6EE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0" name="Google Shape;664;p40">
            <a:extLst>
              <a:ext uri="{FF2B5EF4-FFF2-40B4-BE49-F238E27FC236}">
                <a16:creationId xmlns:a16="http://schemas.microsoft.com/office/drawing/2014/main" id="{E28A338A-CC21-D316-A800-2D01F5F75EF4}"/>
              </a:ext>
            </a:extLst>
          </p:cNvPr>
          <p:cNvSpPr/>
          <p:nvPr/>
        </p:nvSpPr>
        <p:spPr>
          <a:xfrm>
            <a:off x="4976569" y="90436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Text Placeholder 1">
            <a:extLst>
              <a:ext uri="{FF2B5EF4-FFF2-40B4-BE49-F238E27FC236}">
                <a16:creationId xmlns:a16="http://schemas.microsoft.com/office/drawing/2014/main" id="{4B90475C-E137-9525-701E-27948DE8FA12}"/>
              </a:ext>
            </a:extLst>
          </p:cNvPr>
          <p:cNvSpPr txBox="1">
            <a:spLocks/>
          </p:cNvSpPr>
          <p:nvPr/>
        </p:nvSpPr>
        <p:spPr>
          <a:xfrm>
            <a:off x="5148064" y="1707654"/>
            <a:ext cx="4427984" cy="8640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>
                <a:solidFill>
                  <a:srgbClr val="080808"/>
                </a:solidFill>
                <a:latin typeface="Rockwell Extra Bold" panose="02060903040505020403" pitchFamily="18" charset="0"/>
                <a:cs typeface="Arial" pitchFamily="34" charset="0"/>
              </a:rPr>
              <a:t>SECCION 1: MANEJO DE CONCEPTOS</a:t>
            </a:r>
            <a:endParaRPr lang="ko-KR" altLang="en-US" sz="3600" b="1" dirty="0">
              <a:solidFill>
                <a:srgbClr val="080808"/>
              </a:solidFill>
              <a:latin typeface="Rockwell Extra Bold" panose="02060903040505020403" pitchFamily="18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1"/>
          <p:cNvSpPr txBox="1">
            <a:spLocks noGrp="1"/>
          </p:cNvSpPr>
          <p:nvPr>
            <p:ph type="subTitle" idx="3"/>
          </p:nvPr>
        </p:nvSpPr>
        <p:spPr>
          <a:xfrm>
            <a:off x="4925364" y="1752633"/>
            <a:ext cx="3819125" cy="1202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Clr>
                <a:schemeClr val="hlink"/>
              </a:buClr>
              <a:buSzPts val="1100"/>
            </a:pPr>
            <a:r>
              <a:rPr lang="es-ES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 la manipulación de datos a través de</a:t>
            </a:r>
          </a:p>
          <a:p>
            <a:pPr algn="just">
              <a:buClr>
                <a:schemeClr val="hlink"/>
              </a:buClr>
              <a:buSzPts val="1100"/>
            </a:pPr>
            <a:r>
              <a:rPr lang="es-ES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Gestores de datos, permitiendo realizar</a:t>
            </a:r>
          </a:p>
          <a:p>
            <a:pPr algn="just">
              <a:buClr>
                <a:schemeClr val="hlink"/>
              </a:buClr>
              <a:buSzPts val="1100"/>
            </a:pPr>
            <a:r>
              <a:rPr lang="es-ES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Modificaciones, consultas de los datos</a:t>
            </a:r>
          </a:p>
          <a:p>
            <a:pPr algn="just">
              <a:buClr>
                <a:schemeClr val="hlink"/>
              </a:buClr>
              <a:buSzPts val="1100"/>
            </a:pPr>
            <a:r>
              <a:rPr lang="es-ES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 se tienen en la Base de Datos.</a:t>
            </a:r>
          </a:p>
        </p:txBody>
      </p:sp>
      <p:sp>
        <p:nvSpPr>
          <p:cNvPr id="696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97" name="Google Shape;697;p41"/>
          <p:cNvSpPr/>
          <p:nvPr/>
        </p:nvSpPr>
        <p:spPr>
          <a:xfrm rot="7198710">
            <a:off x="215324" y="3703701"/>
            <a:ext cx="630918" cy="62770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98" name="Google Shape;698;p41"/>
          <p:cNvGrpSpPr/>
          <p:nvPr/>
        </p:nvGrpSpPr>
        <p:grpSpPr>
          <a:xfrm>
            <a:off x="7466519" y="1006366"/>
            <a:ext cx="953591" cy="334099"/>
            <a:chOff x="2271950" y="2722775"/>
            <a:chExt cx="575875" cy="201775"/>
          </a:xfrm>
        </p:grpSpPr>
        <p:sp>
          <p:nvSpPr>
            <p:cNvPr id="699" name="Google Shape;699;p41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08" name="Google Shape;708;p41"/>
          <p:cNvSpPr/>
          <p:nvPr/>
        </p:nvSpPr>
        <p:spPr>
          <a:xfrm>
            <a:off x="6836438" y="1006378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0" name="Google Shape;710;p41"/>
          <p:cNvSpPr/>
          <p:nvPr/>
        </p:nvSpPr>
        <p:spPr>
          <a:xfrm>
            <a:off x="4261262" y="3832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2" name="Google Shape;712;p41"/>
          <p:cNvSpPr/>
          <p:nvPr/>
        </p:nvSpPr>
        <p:spPr>
          <a:xfrm>
            <a:off x="7253088" y="7068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" name="Google Shape;713;p41"/>
          <p:cNvSpPr/>
          <p:nvPr/>
        </p:nvSpPr>
        <p:spPr>
          <a:xfrm rot="-1685758">
            <a:off x="5822966" y="8262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" name="Google Shape;714;p41"/>
          <p:cNvSpPr/>
          <p:nvPr/>
        </p:nvSpPr>
        <p:spPr>
          <a:xfrm>
            <a:off x="6236062" y="1367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6" name="Google Shape;716;p41"/>
          <p:cNvSpPr/>
          <p:nvPr/>
        </p:nvSpPr>
        <p:spPr>
          <a:xfrm>
            <a:off x="4368133" y="2183170"/>
            <a:ext cx="621486" cy="6478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ES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y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  <p:sp>
        <p:nvSpPr>
          <p:cNvPr id="717" name="Google Shape;717;p41"/>
          <p:cNvSpPr/>
          <p:nvPr/>
        </p:nvSpPr>
        <p:spPr>
          <a:xfrm rot="1379347">
            <a:off x="107823" y="260195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1" name="Google Shape;731;p41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2" name="Google Shape;732;p41">
            <a:hlinkClick r:id="" action="ppaction://noaction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3" name="Google Shape;733;p41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34" name="Google Shape;734;p41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735" name="Google Shape;735;p41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4" name="Google Shape;744;p41">
            <a:hlinkClick r:id="rId4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A8C43C2-ECDB-281C-A21A-EB37114ED0CD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50944" y="498476"/>
            <a:ext cx="7715400" cy="605700"/>
          </a:xfrm>
        </p:spPr>
        <p:txBody>
          <a:bodyPr/>
          <a:lstStyle/>
          <a:p>
            <a:r>
              <a:rPr lang="es-ES" dirty="0"/>
              <a:t>1. ¿Qué es DDL Y DML EN SQL Server?</a:t>
            </a:r>
            <a:endParaRPr lang="es-419" dirty="0"/>
          </a:p>
        </p:txBody>
      </p:sp>
      <p:sp>
        <p:nvSpPr>
          <p:cNvPr id="36" name="Google Shape;688;p41">
            <a:extLst>
              <a:ext uri="{FF2B5EF4-FFF2-40B4-BE49-F238E27FC236}">
                <a16:creationId xmlns:a16="http://schemas.microsoft.com/office/drawing/2014/main" id="{E2CB4FA3-2133-FC57-0C6F-EDE0FF3A8C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7242" y="1753378"/>
            <a:ext cx="3819125" cy="1238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Clr>
                <a:schemeClr val="hlink"/>
              </a:buClr>
              <a:buSzPts val="1100"/>
            </a:pPr>
            <a:r>
              <a:rPr lang="es-ES" sz="1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Sirve para crear y modificar la estructura de una Base de Datos, al DDL de la conoce también como Lenguaje de Definición de Datos.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39" name="Google Shape;698;p41">
            <a:extLst>
              <a:ext uri="{FF2B5EF4-FFF2-40B4-BE49-F238E27FC236}">
                <a16:creationId xmlns:a16="http://schemas.microsoft.com/office/drawing/2014/main" id="{C000114B-565B-7DB7-2E46-83C70C0AFB91}"/>
              </a:ext>
            </a:extLst>
          </p:cNvPr>
          <p:cNvGrpSpPr/>
          <p:nvPr/>
        </p:nvGrpSpPr>
        <p:grpSpPr>
          <a:xfrm>
            <a:off x="7253088" y="4269587"/>
            <a:ext cx="953591" cy="334099"/>
            <a:chOff x="2271950" y="2722775"/>
            <a:chExt cx="575875" cy="201775"/>
          </a:xfrm>
        </p:grpSpPr>
        <p:sp>
          <p:nvSpPr>
            <p:cNvPr id="40" name="Google Shape;699;p41">
              <a:extLst>
                <a:ext uri="{FF2B5EF4-FFF2-40B4-BE49-F238E27FC236}">
                  <a16:creationId xmlns:a16="http://schemas.microsoft.com/office/drawing/2014/main" id="{07AFF754-77EC-C461-6838-B041BC1A459C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700;p41">
              <a:extLst>
                <a:ext uri="{FF2B5EF4-FFF2-40B4-BE49-F238E27FC236}">
                  <a16:creationId xmlns:a16="http://schemas.microsoft.com/office/drawing/2014/main" id="{642D72C2-8595-C35A-AFEB-5298F56CF481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701;p41">
              <a:extLst>
                <a:ext uri="{FF2B5EF4-FFF2-40B4-BE49-F238E27FC236}">
                  <a16:creationId xmlns:a16="http://schemas.microsoft.com/office/drawing/2014/main" id="{10172092-D7D5-35A8-7905-2B06EDA5264F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702;p41">
              <a:extLst>
                <a:ext uri="{FF2B5EF4-FFF2-40B4-BE49-F238E27FC236}">
                  <a16:creationId xmlns:a16="http://schemas.microsoft.com/office/drawing/2014/main" id="{C4E1907A-6927-A873-C546-BD29540A42E2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703;p41">
              <a:extLst>
                <a:ext uri="{FF2B5EF4-FFF2-40B4-BE49-F238E27FC236}">
                  <a16:creationId xmlns:a16="http://schemas.microsoft.com/office/drawing/2014/main" id="{72687A45-B4C7-E30C-7A69-4686E82504E5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698;p41">
            <a:extLst>
              <a:ext uri="{FF2B5EF4-FFF2-40B4-BE49-F238E27FC236}">
                <a16:creationId xmlns:a16="http://schemas.microsoft.com/office/drawing/2014/main" id="{68273688-31F6-1ADE-367D-63CAAEFED172}"/>
              </a:ext>
            </a:extLst>
          </p:cNvPr>
          <p:cNvGrpSpPr/>
          <p:nvPr/>
        </p:nvGrpSpPr>
        <p:grpSpPr>
          <a:xfrm>
            <a:off x="1086339" y="4102537"/>
            <a:ext cx="953591" cy="334099"/>
            <a:chOff x="2271950" y="2722775"/>
            <a:chExt cx="575875" cy="201775"/>
          </a:xfrm>
        </p:grpSpPr>
        <p:sp>
          <p:nvSpPr>
            <p:cNvPr id="46" name="Google Shape;699;p41">
              <a:extLst>
                <a:ext uri="{FF2B5EF4-FFF2-40B4-BE49-F238E27FC236}">
                  <a16:creationId xmlns:a16="http://schemas.microsoft.com/office/drawing/2014/main" id="{340EE366-198D-262D-8E6F-59B7BA31E311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700;p41">
              <a:extLst>
                <a:ext uri="{FF2B5EF4-FFF2-40B4-BE49-F238E27FC236}">
                  <a16:creationId xmlns:a16="http://schemas.microsoft.com/office/drawing/2014/main" id="{51C7ED0D-B35A-C3BF-0DE6-F7AEC0F38373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701;p41">
              <a:extLst>
                <a:ext uri="{FF2B5EF4-FFF2-40B4-BE49-F238E27FC236}">
                  <a16:creationId xmlns:a16="http://schemas.microsoft.com/office/drawing/2014/main" id="{D161DE60-5DD8-0BC8-61A1-2ED14F65FC33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702;p41">
              <a:extLst>
                <a:ext uri="{FF2B5EF4-FFF2-40B4-BE49-F238E27FC236}">
                  <a16:creationId xmlns:a16="http://schemas.microsoft.com/office/drawing/2014/main" id="{D3F42E6B-5057-E497-803B-4C2F1C26CAEA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703;p41">
              <a:extLst>
                <a:ext uri="{FF2B5EF4-FFF2-40B4-BE49-F238E27FC236}">
                  <a16:creationId xmlns:a16="http://schemas.microsoft.com/office/drawing/2014/main" id="{E010F1D1-6882-B1E0-8EF4-9749B7C840A9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Título 5">
            <a:extLst>
              <a:ext uri="{FF2B5EF4-FFF2-40B4-BE49-F238E27FC236}">
                <a16:creationId xmlns:a16="http://schemas.microsoft.com/office/drawing/2014/main" id="{7131F17B-A2A4-2EBE-9798-61C2FC4C9B5F}"/>
              </a:ext>
            </a:extLst>
          </p:cNvPr>
          <p:cNvSpPr txBox="1">
            <a:spLocks/>
          </p:cNvSpPr>
          <p:nvPr/>
        </p:nvSpPr>
        <p:spPr>
          <a:xfrm>
            <a:off x="537242" y="1247228"/>
            <a:ext cx="834109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 dirty="0"/>
              <a:t>DDL</a:t>
            </a:r>
            <a:endParaRPr lang="es-419" dirty="0"/>
          </a:p>
        </p:txBody>
      </p:sp>
      <p:sp>
        <p:nvSpPr>
          <p:cNvPr id="3" name="Título 5">
            <a:extLst>
              <a:ext uri="{FF2B5EF4-FFF2-40B4-BE49-F238E27FC236}">
                <a16:creationId xmlns:a16="http://schemas.microsoft.com/office/drawing/2014/main" id="{9B8570E9-8131-ED50-B8A6-A43AA06A9D3C}"/>
              </a:ext>
            </a:extLst>
          </p:cNvPr>
          <p:cNvSpPr txBox="1">
            <a:spLocks/>
          </p:cNvSpPr>
          <p:nvPr/>
        </p:nvSpPr>
        <p:spPr>
          <a:xfrm>
            <a:off x="5022076" y="1247228"/>
            <a:ext cx="1271471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 dirty="0"/>
              <a:t>DML</a:t>
            </a:r>
            <a:endParaRPr lang="es-419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D324DB-4B73-B8A8-DCE2-EEF45D5DB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813" y="2862622"/>
            <a:ext cx="3648815" cy="161307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B05904F-4B8D-D783-F5D7-22EFAC1F51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3202" y="2853762"/>
            <a:ext cx="3628271" cy="162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54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2. ¿para que nos sirve el inner join? </a:t>
            </a:r>
            <a:endParaRPr dirty="0"/>
          </a:p>
        </p:txBody>
      </p:sp>
      <p:sp>
        <p:nvSpPr>
          <p:cNvPr id="355" name="Google Shape;355;p36"/>
          <p:cNvSpPr txBox="1">
            <a:spLocks noGrp="1"/>
          </p:cNvSpPr>
          <p:nvPr>
            <p:ph type="subTitle" idx="1"/>
          </p:nvPr>
        </p:nvSpPr>
        <p:spPr>
          <a:xfrm>
            <a:off x="332768" y="1158713"/>
            <a:ext cx="6464066" cy="1256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s-ES" sz="1600" dirty="0"/>
              <a:t>La Instrucción de INNER JOIN de igual manera se utiliza al momento de realizar una consulta, esta nos sirve para relacionar dos o mas tablas entre si, comparando e igualando  de esta manera algo que sea característico de las tablas que se están relacionando.</a:t>
            </a:r>
          </a:p>
        </p:txBody>
      </p:sp>
      <p:grpSp>
        <p:nvGrpSpPr>
          <p:cNvPr id="356" name="Google Shape;356;p36"/>
          <p:cNvGrpSpPr/>
          <p:nvPr/>
        </p:nvGrpSpPr>
        <p:grpSpPr>
          <a:xfrm rot="5400000">
            <a:off x="1071931" y="3617221"/>
            <a:ext cx="612965" cy="612965"/>
            <a:chOff x="5208200" y="980975"/>
            <a:chExt cx="440475" cy="440475"/>
          </a:xfrm>
        </p:grpSpPr>
        <p:sp>
          <p:nvSpPr>
            <p:cNvPr id="357" name="Google Shape;357;p36"/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70" name="Google Shape;370;p36"/>
          <p:cNvSpPr/>
          <p:nvPr/>
        </p:nvSpPr>
        <p:spPr>
          <a:xfrm>
            <a:off x="2635388" y="361721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1" name="Google Shape;371;p36"/>
          <p:cNvSpPr/>
          <p:nvPr/>
        </p:nvSpPr>
        <p:spPr>
          <a:xfrm>
            <a:off x="4246262" y="35363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p36"/>
          <p:cNvSpPr/>
          <p:nvPr/>
        </p:nvSpPr>
        <p:spPr>
          <a:xfrm>
            <a:off x="3848926" y="37449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7" name="Google Shape;377;p3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p3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9" name="Google Shape;379;p36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0" name="Google Shape;380;p36">
            <a:hlinkClick r:id="" action="ppaction://noaction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1" name="Google Shape;381;p36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82" name="Google Shape;382;p36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383" name="Google Shape;383;p36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36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36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36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36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2" name="Google Shape;392;p36">
            <a:hlinkClick r:id="rId4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1078;p42">
            <a:extLst>
              <a:ext uri="{FF2B5EF4-FFF2-40B4-BE49-F238E27FC236}">
                <a16:creationId xmlns:a16="http://schemas.microsoft.com/office/drawing/2014/main" id="{620A67F7-5301-1AA6-C351-2853E26A321A}"/>
              </a:ext>
            </a:extLst>
          </p:cNvPr>
          <p:cNvSpPr/>
          <p:nvPr/>
        </p:nvSpPr>
        <p:spPr>
          <a:xfrm>
            <a:off x="7447105" y="3439907"/>
            <a:ext cx="1371900" cy="1061700"/>
          </a:xfrm>
          <a:prstGeom prst="roundRect">
            <a:avLst>
              <a:gd name="adj" fmla="val 18470"/>
            </a:avLst>
          </a:prstGeom>
          <a:noFill/>
          <a:ln w="19050" cap="flat" cmpd="sng">
            <a:solidFill>
              <a:srgbClr val="00206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oogle Shape;1080;p42">
            <a:extLst>
              <a:ext uri="{FF2B5EF4-FFF2-40B4-BE49-F238E27FC236}">
                <a16:creationId xmlns:a16="http://schemas.microsoft.com/office/drawing/2014/main" id="{93500206-3E0C-DF90-DD36-3B03598EA4F5}"/>
              </a:ext>
            </a:extLst>
          </p:cNvPr>
          <p:cNvGrpSpPr/>
          <p:nvPr/>
        </p:nvGrpSpPr>
        <p:grpSpPr>
          <a:xfrm>
            <a:off x="6907123" y="3273518"/>
            <a:ext cx="1274272" cy="832198"/>
            <a:chOff x="1867218" y="1450268"/>
            <a:chExt cx="674182" cy="440340"/>
          </a:xfrm>
        </p:grpSpPr>
        <p:grpSp>
          <p:nvGrpSpPr>
            <p:cNvPr id="27" name="Google Shape;1081;p42">
              <a:extLst>
                <a:ext uri="{FF2B5EF4-FFF2-40B4-BE49-F238E27FC236}">
                  <a16:creationId xmlns:a16="http://schemas.microsoft.com/office/drawing/2014/main" id="{97416871-B613-A9DD-C9DD-F40438CE57B3}"/>
                </a:ext>
              </a:extLst>
            </p:cNvPr>
            <p:cNvGrpSpPr/>
            <p:nvPr/>
          </p:nvGrpSpPr>
          <p:grpSpPr>
            <a:xfrm>
              <a:off x="2184843" y="1450268"/>
              <a:ext cx="356557" cy="225208"/>
              <a:chOff x="2641268" y="2275318"/>
              <a:chExt cx="356557" cy="225208"/>
            </a:xfrm>
          </p:grpSpPr>
          <p:sp>
            <p:nvSpPr>
              <p:cNvPr id="38" name="Google Shape;1082;p42">
                <a:extLst>
                  <a:ext uri="{FF2B5EF4-FFF2-40B4-BE49-F238E27FC236}">
                    <a16:creationId xmlns:a16="http://schemas.microsoft.com/office/drawing/2014/main" id="{81338DD1-BC24-0ED2-C055-FF73A3873427}"/>
                  </a:ext>
                </a:extLst>
              </p:cNvPr>
              <p:cNvSpPr/>
              <p:nvPr/>
            </p:nvSpPr>
            <p:spPr>
              <a:xfrm>
                <a:off x="2641268" y="2275318"/>
                <a:ext cx="81926" cy="67819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120" extrusionOk="0">
                    <a:moveTo>
                      <a:pt x="1" y="1"/>
                    </a:moveTo>
                    <a:lnTo>
                      <a:pt x="1573" y="2120"/>
                    </a:lnTo>
                    <a:lnTo>
                      <a:pt x="2561" y="417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solidFill>
                  <a:srgbClr val="00206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Google Shape;1083;p42">
                <a:extLst>
                  <a:ext uri="{FF2B5EF4-FFF2-40B4-BE49-F238E27FC236}">
                    <a16:creationId xmlns:a16="http://schemas.microsoft.com/office/drawing/2014/main" id="{8719D44A-5353-FA28-FF6A-EBA0BA0F3D83}"/>
                  </a:ext>
                </a:extLst>
              </p:cNvPr>
              <p:cNvSpPr/>
              <p:nvPr/>
            </p:nvSpPr>
            <p:spPr>
              <a:xfrm>
                <a:off x="2685094" y="2286930"/>
                <a:ext cx="306240" cy="211998"/>
              </a:xfrm>
              <a:custGeom>
                <a:avLst/>
                <a:gdLst/>
                <a:ahLst/>
                <a:cxnLst/>
                <a:rect l="l" t="t" r="r" b="b"/>
                <a:pathLst>
                  <a:path w="9573" h="6627" extrusionOk="0">
                    <a:moveTo>
                      <a:pt x="9566" y="4920"/>
                    </a:moveTo>
                    <a:lnTo>
                      <a:pt x="9573" y="4924"/>
                    </a:lnTo>
                    <a:cubicBezTo>
                      <a:pt x="9571" y="4923"/>
                      <a:pt x="9568" y="4921"/>
                      <a:pt x="9566" y="4920"/>
                    </a:cubicBezTo>
                    <a:close/>
                    <a:moveTo>
                      <a:pt x="1004" y="1"/>
                    </a:moveTo>
                    <a:cubicBezTo>
                      <a:pt x="911" y="1"/>
                      <a:pt x="807" y="34"/>
                      <a:pt x="691" y="102"/>
                    </a:cubicBezTo>
                    <a:cubicBezTo>
                      <a:pt x="310" y="328"/>
                      <a:pt x="0" y="864"/>
                      <a:pt x="0" y="1304"/>
                    </a:cubicBezTo>
                    <a:cubicBezTo>
                      <a:pt x="0" y="1531"/>
                      <a:pt x="72" y="1685"/>
                      <a:pt x="203" y="1757"/>
                    </a:cubicBezTo>
                    <a:lnTo>
                      <a:pt x="8585" y="6627"/>
                    </a:lnTo>
                    <a:cubicBezTo>
                      <a:pt x="8466" y="6555"/>
                      <a:pt x="8382" y="6400"/>
                      <a:pt x="8382" y="6174"/>
                    </a:cubicBezTo>
                    <a:cubicBezTo>
                      <a:pt x="8382" y="5734"/>
                      <a:pt x="8692" y="5198"/>
                      <a:pt x="9073" y="4972"/>
                    </a:cubicBezTo>
                    <a:cubicBezTo>
                      <a:pt x="9191" y="4909"/>
                      <a:pt x="9301" y="4879"/>
                      <a:pt x="9396" y="4879"/>
                    </a:cubicBezTo>
                    <a:cubicBezTo>
                      <a:pt x="9460" y="4879"/>
                      <a:pt x="9518" y="4893"/>
                      <a:pt x="9566" y="4920"/>
                    </a:cubicBezTo>
                    <a:lnTo>
                      <a:pt x="9566" y="4920"/>
                    </a:lnTo>
                    <a:lnTo>
                      <a:pt x="1191" y="54"/>
                    </a:lnTo>
                    <a:cubicBezTo>
                      <a:pt x="1135" y="19"/>
                      <a:pt x="1073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solidFill>
                  <a:srgbClr val="00206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Google Shape;1084;p42">
                <a:extLst>
                  <a:ext uri="{FF2B5EF4-FFF2-40B4-BE49-F238E27FC236}">
                    <a16:creationId xmlns:a16="http://schemas.microsoft.com/office/drawing/2014/main" id="{1F38CC59-B62E-5CAE-C30A-67025BFFB929}"/>
                  </a:ext>
                </a:extLst>
              </p:cNvPr>
              <p:cNvSpPr/>
              <p:nvPr/>
            </p:nvSpPr>
            <p:spPr>
              <a:xfrm>
                <a:off x="2953232" y="2442816"/>
                <a:ext cx="44594" cy="5771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804" extrusionOk="0">
                    <a:moveTo>
                      <a:pt x="1009" y="1"/>
                    </a:moveTo>
                    <a:cubicBezTo>
                      <a:pt x="914" y="1"/>
                      <a:pt x="806" y="32"/>
                      <a:pt x="691" y="99"/>
                    </a:cubicBezTo>
                    <a:cubicBezTo>
                      <a:pt x="310" y="325"/>
                      <a:pt x="0" y="861"/>
                      <a:pt x="0" y="1301"/>
                    </a:cubicBezTo>
                    <a:cubicBezTo>
                      <a:pt x="0" y="1621"/>
                      <a:pt x="155" y="1804"/>
                      <a:pt x="384" y="1804"/>
                    </a:cubicBezTo>
                    <a:cubicBezTo>
                      <a:pt x="479" y="1804"/>
                      <a:pt x="587" y="1772"/>
                      <a:pt x="703" y="1706"/>
                    </a:cubicBezTo>
                    <a:cubicBezTo>
                      <a:pt x="1084" y="1480"/>
                      <a:pt x="1393" y="944"/>
                      <a:pt x="1393" y="503"/>
                    </a:cubicBezTo>
                    <a:cubicBezTo>
                      <a:pt x="1393" y="184"/>
                      <a:pt x="1239" y="1"/>
                      <a:pt x="100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1"/>
                  </a:gs>
                </a:gsLst>
                <a:lin ang="0" scaled="0"/>
              </a:gradFill>
              <a:ln>
                <a:solidFill>
                  <a:srgbClr val="00206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Google Shape;1085;p42">
                <a:extLst>
                  <a:ext uri="{FF2B5EF4-FFF2-40B4-BE49-F238E27FC236}">
                    <a16:creationId xmlns:a16="http://schemas.microsoft.com/office/drawing/2014/main" id="{3D23EB2F-1F34-185B-F2EA-3943080F2326}"/>
                  </a:ext>
                </a:extLst>
              </p:cNvPr>
              <p:cNvSpPr/>
              <p:nvPr/>
            </p:nvSpPr>
            <p:spPr>
              <a:xfrm>
                <a:off x="2641268" y="2275318"/>
                <a:ext cx="22521" cy="18682"/>
              </a:xfrm>
              <a:custGeom>
                <a:avLst/>
                <a:gdLst/>
                <a:ahLst/>
                <a:cxnLst/>
                <a:rect l="l" t="t" r="r" b="b"/>
                <a:pathLst>
                  <a:path w="704" h="584" extrusionOk="0">
                    <a:moveTo>
                      <a:pt x="1" y="1"/>
                    </a:moveTo>
                    <a:lnTo>
                      <a:pt x="430" y="584"/>
                    </a:lnTo>
                    <a:cubicBezTo>
                      <a:pt x="561" y="453"/>
                      <a:pt x="656" y="298"/>
                      <a:pt x="703" y="12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solidFill>
                  <a:srgbClr val="00206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Google Shape;1086;p42">
                <a:extLst>
                  <a:ext uri="{FF2B5EF4-FFF2-40B4-BE49-F238E27FC236}">
                    <a16:creationId xmlns:a16="http://schemas.microsoft.com/office/drawing/2014/main" id="{46665E18-9F53-E29A-AFD3-DC6245F990FC}"/>
                  </a:ext>
                </a:extLst>
              </p:cNvPr>
              <p:cNvSpPr/>
              <p:nvPr/>
            </p:nvSpPr>
            <p:spPr>
              <a:xfrm>
                <a:off x="2685478" y="2293616"/>
                <a:ext cx="283783" cy="184742"/>
              </a:xfrm>
              <a:custGeom>
                <a:avLst/>
                <a:gdLst/>
                <a:ahLst/>
                <a:cxnLst/>
                <a:rect l="l" t="t" r="r" b="b"/>
                <a:pathLst>
                  <a:path w="8871" h="5775" extrusionOk="0">
                    <a:moveTo>
                      <a:pt x="536" y="0"/>
                    </a:moveTo>
                    <a:cubicBezTo>
                      <a:pt x="262" y="226"/>
                      <a:pt x="48" y="595"/>
                      <a:pt x="0" y="941"/>
                    </a:cubicBezTo>
                    <a:lnTo>
                      <a:pt x="8382" y="5775"/>
                    </a:lnTo>
                    <a:cubicBezTo>
                      <a:pt x="8442" y="5453"/>
                      <a:pt x="8632" y="5120"/>
                      <a:pt x="8870" y="4905"/>
                    </a:cubicBezTo>
                    <a:lnTo>
                      <a:pt x="53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solidFill>
                  <a:srgbClr val="00206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Google Shape;1087;p42">
              <a:extLst>
                <a:ext uri="{FF2B5EF4-FFF2-40B4-BE49-F238E27FC236}">
                  <a16:creationId xmlns:a16="http://schemas.microsoft.com/office/drawing/2014/main" id="{E8BD88B2-ACA8-93A9-A1C5-7FB7B4C1D374}"/>
                </a:ext>
              </a:extLst>
            </p:cNvPr>
            <p:cNvGrpSpPr/>
            <p:nvPr/>
          </p:nvGrpSpPr>
          <p:grpSpPr>
            <a:xfrm>
              <a:off x="1867218" y="1515015"/>
              <a:ext cx="612481" cy="375593"/>
              <a:chOff x="2323643" y="2340065"/>
              <a:chExt cx="612481" cy="375593"/>
            </a:xfrm>
          </p:grpSpPr>
          <p:sp>
            <p:nvSpPr>
              <p:cNvPr id="29" name="Google Shape;1088;p42">
                <a:extLst>
                  <a:ext uri="{FF2B5EF4-FFF2-40B4-BE49-F238E27FC236}">
                    <a16:creationId xmlns:a16="http://schemas.microsoft.com/office/drawing/2014/main" id="{5926569F-8473-B3FA-BFAF-DD29508CE1BC}"/>
                  </a:ext>
                </a:extLst>
              </p:cNvPr>
              <p:cNvSpPr/>
              <p:nvPr/>
            </p:nvSpPr>
            <p:spPr>
              <a:xfrm>
                <a:off x="2325147" y="2493935"/>
                <a:ext cx="609825" cy="221723"/>
              </a:xfrm>
              <a:custGeom>
                <a:avLst/>
                <a:gdLst/>
                <a:ahLst/>
                <a:cxnLst/>
                <a:rect l="l" t="t" r="r" b="b"/>
                <a:pathLst>
                  <a:path w="19063" h="6931" extrusionOk="0">
                    <a:moveTo>
                      <a:pt x="1" y="1"/>
                    </a:moveTo>
                    <a:lnTo>
                      <a:pt x="1" y="715"/>
                    </a:lnTo>
                    <a:cubicBezTo>
                      <a:pt x="1" y="775"/>
                      <a:pt x="48" y="846"/>
                      <a:pt x="132" y="894"/>
                    </a:cubicBezTo>
                    <a:lnTo>
                      <a:pt x="10466" y="6859"/>
                    </a:lnTo>
                    <a:cubicBezTo>
                      <a:pt x="10550" y="6906"/>
                      <a:pt x="10663" y="6930"/>
                      <a:pt x="10776" y="6930"/>
                    </a:cubicBezTo>
                    <a:cubicBezTo>
                      <a:pt x="10889" y="6930"/>
                      <a:pt x="11002" y="6906"/>
                      <a:pt x="11086" y="6859"/>
                    </a:cubicBezTo>
                    <a:lnTo>
                      <a:pt x="18932" y="2299"/>
                    </a:lnTo>
                    <a:cubicBezTo>
                      <a:pt x="19015" y="2251"/>
                      <a:pt x="19063" y="2180"/>
                      <a:pt x="19063" y="2120"/>
                    </a:cubicBezTo>
                    <a:lnTo>
                      <a:pt x="19063" y="1418"/>
                    </a:lnTo>
                    <a:cubicBezTo>
                      <a:pt x="19063" y="1477"/>
                      <a:pt x="19015" y="1549"/>
                      <a:pt x="18932" y="1596"/>
                    </a:cubicBezTo>
                    <a:lnTo>
                      <a:pt x="11086" y="6156"/>
                    </a:lnTo>
                    <a:cubicBezTo>
                      <a:pt x="11002" y="6204"/>
                      <a:pt x="10889" y="6228"/>
                      <a:pt x="10776" y="6228"/>
                    </a:cubicBezTo>
                    <a:cubicBezTo>
                      <a:pt x="10663" y="6228"/>
                      <a:pt x="10550" y="6204"/>
                      <a:pt x="10466" y="6156"/>
                    </a:cubicBezTo>
                    <a:lnTo>
                      <a:pt x="132" y="191"/>
                    </a:lnTo>
                    <a:cubicBezTo>
                      <a:pt x="48" y="132"/>
                      <a:pt x="1" y="72"/>
                      <a:pt x="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>
                <a:solidFill>
                  <a:srgbClr val="00206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Google Shape;1089;p42">
                <a:extLst>
                  <a:ext uri="{FF2B5EF4-FFF2-40B4-BE49-F238E27FC236}">
                    <a16:creationId xmlns:a16="http://schemas.microsoft.com/office/drawing/2014/main" id="{1BAA31B6-56C4-BE76-DA6B-B2D0C07B48FA}"/>
                  </a:ext>
                </a:extLst>
              </p:cNvPr>
              <p:cNvSpPr/>
              <p:nvPr/>
            </p:nvSpPr>
            <p:spPr>
              <a:xfrm>
                <a:off x="2323643" y="2340065"/>
                <a:ext cx="612481" cy="353106"/>
              </a:xfrm>
              <a:custGeom>
                <a:avLst/>
                <a:gdLst/>
                <a:ahLst/>
                <a:cxnLst/>
                <a:rect l="l" t="t" r="r" b="b"/>
                <a:pathLst>
                  <a:path w="19146" h="11038" extrusionOk="0">
                    <a:moveTo>
                      <a:pt x="8335" y="1"/>
                    </a:moveTo>
                    <a:cubicBezTo>
                      <a:pt x="8221" y="1"/>
                      <a:pt x="8108" y="24"/>
                      <a:pt x="8025" y="72"/>
                    </a:cubicBezTo>
                    <a:lnTo>
                      <a:pt x="179" y="4632"/>
                    </a:lnTo>
                    <a:cubicBezTo>
                      <a:pt x="0" y="4739"/>
                      <a:pt x="12" y="4894"/>
                      <a:pt x="179" y="5001"/>
                    </a:cubicBezTo>
                    <a:lnTo>
                      <a:pt x="10513" y="10966"/>
                    </a:lnTo>
                    <a:cubicBezTo>
                      <a:pt x="10597" y="11014"/>
                      <a:pt x="10710" y="11038"/>
                      <a:pt x="10823" y="11038"/>
                    </a:cubicBezTo>
                    <a:cubicBezTo>
                      <a:pt x="10936" y="11038"/>
                      <a:pt x="11049" y="11014"/>
                      <a:pt x="11133" y="10966"/>
                    </a:cubicBezTo>
                    <a:lnTo>
                      <a:pt x="18979" y="6406"/>
                    </a:lnTo>
                    <a:cubicBezTo>
                      <a:pt x="19145" y="6299"/>
                      <a:pt x="19145" y="6144"/>
                      <a:pt x="18979" y="6049"/>
                    </a:cubicBezTo>
                    <a:lnTo>
                      <a:pt x="8644" y="72"/>
                    </a:lnTo>
                    <a:cubicBezTo>
                      <a:pt x="8561" y="24"/>
                      <a:pt x="8448" y="1"/>
                      <a:pt x="833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solidFill>
                  <a:srgbClr val="00206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Google Shape;1090;p42">
                <a:extLst>
                  <a:ext uri="{FF2B5EF4-FFF2-40B4-BE49-F238E27FC236}">
                    <a16:creationId xmlns:a16="http://schemas.microsoft.com/office/drawing/2014/main" id="{99BCF1E7-E44A-B045-45EE-6329489475C1}"/>
                  </a:ext>
                </a:extLst>
              </p:cNvPr>
              <p:cNvSpPr/>
              <p:nvPr/>
            </p:nvSpPr>
            <p:spPr>
              <a:xfrm>
                <a:off x="2411615" y="2393008"/>
                <a:ext cx="231991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52" h="4192" extrusionOk="0">
                    <a:moveTo>
                      <a:pt x="6835" y="1"/>
                    </a:moveTo>
                    <a:lnTo>
                      <a:pt x="1" y="3942"/>
                    </a:lnTo>
                    <a:lnTo>
                      <a:pt x="417" y="4192"/>
                    </a:lnTo>
                    <a:lnTo>
                      <a:pt x="7251" y="239"/>
                    </a:lnTo>
                    <a:lnTo>
                      <a:pt x="68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rgbClr val="00206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Google Shape;1091;p42">
                <a:extLst>
                  <a:ext uri="{FF2B5EF4-FFF2-40B4-BE49-F238E27FC236}">
                    <a16:creationId xmlns:a16="http://schemas.microsoft.com/office/drawing/2014/main" id="{C868A827-A3DF-CF18-C70E-E6019B063A50}"/>
                  </a:ext>
                </a:extLst>
              </p:cNvPr>
              <p:cNvSpPr/>
              <p:nvPr/>
            </p:nvSpPr>
            <p:spPr>
              <a:xfrm>
                <a:off x="2447027" y="2413577"/>
                <a:ext cx="231991" cy="133718"/>
              </a:xfrm>
              <a:custGeom>
                <a:avLst/>
                <a:gdLst/>
                <a:ahLst/>
                <a:cxnLst/>
                <a:rect l="l" t="t" r="r" b="b"/>
                <a:pathLst>
                  <a:path w="7252" h="4180" extrusionOk="0">
                    <a:moveTo>
                      <a:pt x="6835" y="1"/>
                    </a:moveTo>
                    <a:lnTo>
                      <a:pt x="1" y="3942"/>
                    </a:lnTo>
                    <a:lnTo>
                      <a:pt x="418" y="4180"/>
                    </a:lnTo>
                    <a:lnTo>
                      <a:pt x="7252" y="239"/>
                    </a:lnTo>
                    <a:lnTo>
                      <a:pt x="68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rgbClr val="00206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Google Shape;1092;p42">
                <a:extLst>
                  <a:ext uri="{FF2B5EF4-FFF2-40B4-BE49-F238E27FC236}">
                    <a16:creationId xmlns:a16="http://schemas.microsoft.com/office/drawing/2014/main" id="{420943A2-AAB7-D0A9-11D6-932D04D7BD30}"/>
                  </a:ext>
                </a:extLst>
              </p:cNvPr>
              <p:cNvSpPr/>
              <p:nvPr/>
            </p:nvSpPr>
            <p:spPr>
              <a:xfrm>
                <a:off x="2482472" y="2433762"/>
                <a:ext cx="231959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51" h="4192" extrusionOk="0">
                    <a:moveTo>
                      <a:pt x="6834" y="1"/>
                    </a:moveTo>
                    <a:lnTo>
                      <a:pt x="0" y="3953"/>
                    </a:lnTo>
                    <a:lnTo>
                      <a:pt x="417" y="4192"/>
                    </a:lnTo>
                    <a:lnTo>
                      <a:pt x="7251" y="239"/>
                    </a:lnTo>
                    <a:lnTo>
                      <a:pt x="68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rgbClr val="00206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Google Shape;1093;p42">
                <a:extLst>
                  <a:ext uri="{FF2B5EF4-FFF2-40B4-BE49-F238E27FC236}">
                    <a16:creationId xmlns:a16="http://schemas.microsoft.com/office/drawing/2014/main" id="{7705AB62-1703-72E1-3E91-EC190C4D0633}"/>
                  </a:ext>
                </a:extLst>
              </p:cNvPr>
              <p:cNvSpPr/>
              <p:nvPr/>
            </p:nvSpPr>
            <p:spPr>
              <a:xfrm>
                <a:off x="2517884" y="2454332"/>
                <a:ext cx="231608" cy="133718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4180" extrusionOk="0">
                    <a:moveTo>
                      <a:pt x="6823" y="1"/>
                    </a:moveTo>
                    <a:lnTo>
                      <a:pt x="0" y="3941"/>
                    </a:lnTo>
                    <a:lnTo>
                      <a:pt x="405" y="4180"/>
                    </a:lnTo>
                    <a:lnTo>
                      <a:pt x="7239" y="239"/>
                    </a:lnTo>
                    <a:lnTo>
                      <a:pt x="68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rgbClr val="00206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Google Shape;1094;p42">
                <a:extLst>
                  <a:ext uri="{FF2B5EF4-FFF2-40B4-BE49-F238E27FC236}">
                    <a16:creationId xmlns:a16="http://schemas.microsoft.com/office/drawing/2014/main" id="{E79A6716-D24B-F4AD-E98A-785CB34B3AEB}"/>
                  </a:ext>
                </a:extLst>
              </p:cNvPr>
              <p:cNvSpPr/>
              <p:nvPr/>
            </p:nvSpPr>
            <p:spPr>
              <a:xfrm>
                <a:off x="2552913" y="2474517"/>
                <a:ext cx="231991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52" h="4192" extrusionOk="0">
                    <a:moveTo>
                      <a:pt x="6835" y="1"/>
                    </a:moveTo>
                    <a:lnTo>
                      <a:pt x="1" y="3953"/>
                    </a:lnTo>
                    <a:lnTo>
                      <a:pt x="417" y="4192"/>
                    </a:lnTo>
                    <a:lnTo>
                      <a:pt x="7252" y="239"/>
                    </a:lnTo>
                    <a:lnTo>
                      <a:pt x="68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rgbClr val="00206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Google Shape;1095;p42">
                <a:extLst>
                  <a:ext uri="{FF2B5EF4-FFF2-40B4-BE49-F238E27FC236}">
                    <a16:creationId xmlns:a16="http://schemas.microsoft.com/office/drawing/2014/main" id="{84096E6F-9C75-159F-6BCA-D2BD56CC0296}"/>
                  </a:ext>
                </a:extLst>
              </p:cNvPr>
              <p:cNvSpPr/>
              <p:nvPr/>
            </p:nvSpPr>
            <p:spPr>
              <a:xfrm>
                <a:off x="2588358" y="2495087"/>
                <a:ext cx="231959" cy="133718"/>
              </a:xfrm>
              <a:custGeom>
                <a:avLst/>
                <a:gdLst/>
                <a:ahLst/>
                <a:cxnLst/>
                <a:rect l="l" t="t" r="r" b="b"/>
                <a:pathLst>
                  <a:path w="7251" h="4180" extrusionOk="0">
                    <a:moveTo>
                      <a:pt x="6834" y="0"/>
                    </a:moveTo>
                    <a:lnTo>
                      <a:pt x="0" y="3941"/>
                    </a:lnTo>
                    <a:lnTo>
                      <a:pt x="417" y="4180"/>
                    </a:lnTo>
                    <a:lnTo>
                      <a:pt x="7251" y="239"/>
                    </a:lnTo>
                    <a:lnTo>
                      <a:pt x="68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rgbClr val="00206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Google Shape;1096;p42">
                <a:extLst>
                  <a:ext uri="{FF2B5EF4-FFF2-40B4-BE49-F238E27FC236}">
                    <a16:creationId xmlns:a16="http://schemas.microsoft.com/office/drawing/2014/main" id="{F4C9CFF5-C648-CF0B-8D91-514E822535BB}"/>
                  </a:ext>
                </a:extLst>
              </p:cNvPr>
              <p:cNvSpPr/>
              <p:nvPr/>
            </p:nvSpPr>
            <p:spPr>
              <a:xfrm>
                <a:off x="2623770" y="2515272"/>
                <a:ext cx="231608" cy="134102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4192" extrusionOk="0">
                    <a:moveTo>
                      <a:pt x="6823" y="1"/>
                    </a:moveTo>
                    <a:lnTo>
                      <a:pt x="0" y="3953"/>
                    </a:lnTo>
                    <a:lnTo>
                      <a:pt x="417" y="4192"/>
                    </a:lnTo>
                    <a:lnTo>
                      <a:pt x="7239" y="239"/>
                    </a:lnTo>
                    <a:lnTo>
                      <a:pt x="68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solidFill>
                  <a:srgbClr val="00206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3" name="Google Shape;1097;p42">
            <a:extLst>
              <a:ext uri="{FF2B5EF4-FFF2-40B4-BE49-F238E27FC236}">
                <a16:creationId xmlns:a16="http://schemas.microsoft.com/office/drawing/2014/main" id="{60B11823-7995-C304-2873-B35FEBD0A311}"/>
              </a:ext>
            </a:extLst>
          </p:cNvPr>
          <p:cNvGrpSpPr/>
          <p:nvPr/>
        </p:nvGrpSpPr>
        <p:grpSpPr>
          <a:xfrm>
            <a:off x="7544712" y="2037326"/>
            <a:ext cx="1274285" cy="1338094"/>
            <a:chOff x="3171849" y="2550685"/>
            <a:chExt cx="842168" cy="884456"/>
          </a:xfrm>
        </p:grpSpPr>
        <p:sp>
          <p:nvSpPr>
            <p:cNvPr id="44" name="Google Shape;1098;p42">
              <a:extLst>
                <a:ext uri="{FF2B5EF4-FFF2-40B4-BE49-F238E27FC236}">
                  <a16:creationId xmlns:a16="http://schemas.microsoft.com/office/drawing/2014/main" id="{68DE3C14-E75C-EB32-8B12-69850658CD40}"/>
                </a:ext>
              </a:extLst>
            </p:cNvPr>
            <p:cNvSpPr/>
            <p:nvPr/>
          </p:nvSpPr>
          <p:spPr>
            <a:xfrm>
              <a:off x="3194689" y="2933857"/>
              <a:ext cx="819328" cy="474988"/>
            </a:xfrm>
            <a:custGeom>
              <a:avLst/>
              <a:gdLst/>
              <a:ahLst/>
              <a:cxnLst/>
              <a:rect l="l" t="t" r="r" b="b"/>
              <a:pathLst>
                <a:path w="25612" h="14848" extrusionOk="0">
                  <a:moveTo>
                    <a:pt x="15812" y="0"/>
                  </a:moveTo>
                  <a:lnTo>
                    <a:pt x="1" y="9192"/>
                  </a:lnTo>
                  <a:lnTo>
                    <a:pt x="9800" y="14848"/>
                  </a:lnTo>
                  <a:lnTo>
                    <a:pt x="25611" y="5656"/>
                  </a:lnTo>
                  <a:lnTo>
                    <a:pt x="15812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Google Shape;1099;p42">
              <a:extLst>
                <a:ext uri="{FF2B5EF4-FFF2-40B4-BE49-F238E27FC236}">
                  <a16:creationId xmlns:a16="http://schemas.microsoft.com/office/drawing/2014/main" id="{8B73EA3F-F05A-FB4D-0B8A-E29ED1585520}"/>
                </a:ext>
              </a:extLst>
            </p:cNvPr>
            <p:cNvSpPr/>
            <p:nvPr/>
          </p:nvSpPr>
          <p:spPr>
            <a:xfrm>
              <a:off x="3508156" y="3114758"/>
              <a:ext cx="505858" cy="320380"/>
            </a:xfrm>
            <a:custGeom>
              <a:avLst/>
              <a:gdLst/>
              <a:ahLst/>
              <a:cxnLst/>
              <a:rect l="l" t="t" r="r" b="b"/>
              <a:pathLst>
                <a:path w="15813" h="10015" extrusionOk="0">
                  <a:moveTo>
                    <a:pt x="15812" y="1"/>
                  </a:moveTo>
                  <a:lnTo>
                    <a:pt x="1" y="9193"/>
                  </a:lnTo>
                  <a:lnTo>
                    <a:pt x="1" y="10014"/>
                  </a:lnTo>
                  <a:lnTo>
                    <a:pt x="15812" y="822"/>
                  </a:lnTo>
                  <a:lnTo>
                    <a:pt x="15812" y="1"/>
                  </a:lnTo>
                  <a:close/>
                </a:path>
              </a:pathLst>
            </a:custGeom>
            <a:solidFill>
              <a:srgbClr val="57428A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Google Shape;1100;p42">
              <a:extLst>
                <a:ext uri="{FF2B5EF4-FFF2-40B4-BE49-F238E27FC236}">
                  <a16:creationId xmlns:a16="http://schemas.microsoft.com/office/drawing/2014/main" id="{6D8101E0-EAA1-1826-A95C-03C05B9B2C07}"/>
                </a:ext>
              </a:extLst>
            </p:cNvPr>
            <p:cNvSpPr/>
            <p:nvPr/>
          </p:nvSpPr>
          <p:spPr>
            <a:xfrm>
              <a:off x="3171849" y="2844733"/>
              <a:ext cx="336343" cy="590407"/>
            </a:xfrm>
            <a:custGeom>
              <a:avLst/>
              <a:gdLst/>
              <a:ahLst/>
              <a:cxnLst/>
              <a:rect l="l" t="t" r="r" b="b"/>
              <a:pathLst>
                <a:path w="10514" h="18456" extrusionOk="0">
                  <a:moveTo>
                    <a:pt x="36" y="0"/>
                  </a:moveTo>
                  <a:lnTo>
                    <a:pt x="0" y="12383"/>
                  </a:lnTo>
                  <a:lnTo>
                    <a:pt x="10514" y="18455"/>
                  </a:lnTo>
                  <a:lnTo>
                    <a:pt x="10514" y="17634"/>
                  </a:lnTo>
                  <a:lnTo>
                    <a:pt x="715" y="11978"/>
                  </a:lnTo>
                  <a:lnTo>
                    <a:pt x="750" y="405"/>
                  </a:lnTo>
                  <a:lnTo>
                    <a:pt x="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Google Shape;1101;p42">
              <a:extLst>
                <a:ext uri="{FF2B5EF4-FFF2-40B4-BE49-F238E27FC236}">
                  <a16:creationId xmlns:a16="http://schemas.microsoft.com/office/drawing/2014/main" id="{88AD9E13-F549-6143-9B12-4C9FFA266754}"/>
                </a:ext>
              </a:extLst>
            </p:cNvPr>
            <p:cNvSpPr/>
            <p:nvPr/>
          </p:nvSpPr>
          <p:spPr>
            <a:xfrm>
              <a:off x="3194689" y="2564024"/>
              <a:ext cx="506978" cy="663920"/>
            </a:xfrm>
            <a:custGeom>
              <a:avLst/>
              <a:gdLst/>
              <a:ahLst/>
              <a:cxnLst/>
              <a:rect l="l" t="t" r="r" b="b"/>
              <a:pathLst>
                <a:path w="15848" h="20754" extrusionOk="0">
                  <a:moveTo>
                    <a:pt x="15848" y="1"/>
                  </a:moveTo>
                  <a:lnTo>
                    <a:pt x="36" y="9180"/>
                  </a:lnTo>
                  <a:lnTo>
                    <a:pt x="1" y="20753"/>
                  </a:lnTo>
                  <a:lnTo>
                    <a:pt x="1" y="20753"/>
                  </a:lnTo>
                  <a:lnTo>
                    <a:pt x="15812" y="11561"/>
                  </a:lnTo>
                  <a:lnTo>
                    <a:pt x="15848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Google Shape;1102;p42">
              <a:extLst>
                <a:ext uri="{FF2B5EF4-FFF2-40B4-BE49-F238E27FC236}">
                  <a16:creationId xmlns:a16="http://schemas.microsoft.com/office/drawing/2014/main" id="{4F14C6E1-3817-CA1A-027A-9D41E8287046}"/>
                </a:ext>
              </a:extLst>
            </p:cNvPr>
            <p:cNvSpPr/>
            <p:nvPr/>
          </p:nvSpPr>
          <p:spPr>
            <a:xfrm>
              <a:off x="3210684" y="2591823"/>
              <a:ext cx="474604" cy="608290"/>
            </a:xfrm>
            <a:custGeom>
              <a:avLst/>
              <a:gdLst/>
              <a:ahLst/>
              <a:cxnLst/>
              <a:rect l="l" t="t" r="r" b="b"/>
              <a:pathLst>
                <a:path w="14836" h="19015" extrusionOk="0">
                  <a:moveTo>
                    <a:pt x="14836" y="1"/>
                  </a:moveTo>
                  <a:lnTo>
                    <a:pt x="37" y="8609"/>
                  </a:lnTo>
                  <a:lnTo>
                    <a:pt x="1" y="19015"/>
                  </a:lnTo>
                  <a:lnTo>
                    <a:pt x="14812" y="10407"/>
                  </a:lnTo>
                  <a:lnTo>
                    <a:pt x="14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Google Shape;1103;p42">
              <a:extLst>
                <a:ext uri="{FF2B5EF4-FFF2-40B4-BE49-F238E27FC236}">
                  <a16:creationId xmlns:a16="http://schemas.microsoft.com/office/drawing/2014/main" id="{0D110EC6-1AA0-91E3-640A-DB62EE231EFD}"/>
                </a:ext>
              </a:extLst>
            </p:cNvPr>
            <p:cNvSpPr/>
            <p:nvPr/>
          </p:nvSpPr>
          <p:spPr>
            <a:xfrm>
              <a:off x="3173000" y="2550685"/>
              <a:ext cx="528667" cy="307040"/>
            </a:xfrm>
            <a:custGeom>
              <a:avLst/>
              <a:gdLst/>
              <a:ahLst/>
              <a:cxnLst/>
              <a:rect l="l" t="t" r="r" b="b"/>
              <a:pathLst>
                <a:path w="16526" h="9598" extrusionOk="0">
                  <a:moveTo>
                    <a:pt x="15812" y="1"/>
                  </a:moveTo>
                  <a:lnTo>
                    <a:pt x="0" y="9192"/>
                  </a:lnTo>
                  <a:lnTo>
                    <a:pt x="714" y="9597"/>
                  </a:lnTo>
                  <a:lnTo>
                    <a:pt x="16526" y="418"/>
                  </a:lnTo>
                  <a:lnTo>
                    <a:pt x="1581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Google Shape;1104;p42">
              <a:extLst>
                <a:ext uri="{FF2B5EF4-FFF2-40B4-BE49-F238E27FC236}">
                  <a16:creationId xmlns:a16="http://schemas.microsoft.com/office/drawing/2014/main" id="{CB8F2188-F509-BD0E-65FC-8F3734BFB23F}"/>
                </a:ext>
              </a:extLst>
            </p:cNvPr>
            <p:cNvSpPr/>
            <p:nvPr/>
          </p:nvSpPr>
          <p:spPr>
            <a:xfrm>
              <a:off x="3261740" y="3215333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9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Google Shape;1105;p42">
              <a:extLst>
                <a:ext uri="{FF2B5EF4-FFF2-40B4-BE49-F238E27FC236}">
                  <a16:creationId xmlns:a16="http://schemas.microsoft.com/office/drawing/2014/main" id="{68824BDB-277F-C922-DF21-0258EEDDC87C}"/>
                </a:ext>
              </a:extLst>
            </p:cNvPr>
            <p:cNvSpPr/>
            <p:nvPr/>
          </p:nvSpPr>
          <p:spPr>
            <a:xfrm>
              <a:off x="3291426" y="3198187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74"/>
                  </a:lnTo>
                  <a:lnTo>
                    <a:pt x="1323" y="393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Google Shape;1106;p42">
              <a:extLst>
                <a:ext uri="{FF2B5EF4-FFF2-40B4-BE49-F238E27FC236}">
                  <a16:creationId xmlns:a16="http://schemas.microsoft.com/office/drawing/2014/main" id="{5437E537-8D02-DE45-BD90-DAA873F1A650}"/>
                </a:ext>
              </a:extLst>
            </p:cNvPr>
            <p:cNvSpPr/>
            <p:nvPr/>
          </p:nvSpPr>
          <p:spPr>
            <a:xfrm>
              <a:off x="3321144" y="3181041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5" y="1"/>
                  </a:moveTo>
                  <a:lnTo>
                    <a:pt x="1" y="382"/>
                  </a:lnTo>
                  <a:lnTo>
                    <a:pt x="667" y="774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Google Shape;1107;p42">
              <a:extLst>
                <a:ext uri="{FF2B5EF4-FFF2-40B4-BE49-F238E27FC236}">
                  <a16:creationId xmlns:a16="http://schemas.microsoft.com/office/drawing/2014/main" id="{37331C38-5646-6DBF-DA78-8EAFD88E6CA9}"/>
                </a:ext>
              </a:extLst>
            </p:cNvPr>
            <p:cNvSpPr/>
            <p:nvPr/>
          </p:nvSpPr>
          <p:spPr>
            <a:xfrm>
              <a:off x="3350863" y="3163894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75"/>
                  </a:lnTo>
                  <a:lnTo>
                    <a:pt x="1322" y="394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Google Shape;1108;p42">
              <a:extLst>
                <a:ext uri="{FF2B5EF4-FFF2-40B4-BE49-F238E27FC236}">
                  <a16:creationId xmlns:a16="http://schemas.microsoft.com/office/drawing/2014/main" id="{DD1FD2B8-2BE6-E4DE-ECA4-034C22144236}"/>
                </a:ext>
              </a:extLst>
            </p:cNvPr>
            <p:cNvSpPr/>
            <p:nvPr/>
          </p:nvSpPr>
          <p:spPr>
            <a:xfrm>
              <a:off x="3380581" y="3146780"/>
              <a:ext cx="42291" cy="24760"/>
            </a:xfrm>
            <a:custGeom>
              <a:avLst/>
              <a:gdLst/>
              <a:ahLst/>
              <a:cxnLst/>
              <a:rect l="l" t="t" r="r" b="b"/>
              <a:pathLst>
                <a:path w="1322" h="774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Google Shape;1109;p42">
              <a:extLst>
                <a:ext uri="{FF2B5EF4-FFF2-40B4-BE49-F238E27FC236}">
                  <a16:creationId xmlns:a16="http://schemas.microsoft.com/office/drawing/2014/main" id="{A61BD4DE-29A3-4AEA-5252-69C18F41C1DF}"/>
                </a:ext>
              </a:extLst>
            </p:cNvPr>
            <p:cNvSpPr/>
            <p:nvPr/>
          </p:nvSpPr>
          <p:spPr>
            <a:xfrm>
              <a:off x="3410268" y="3130017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Google Shape;1110;p42">
              <a:extLst>
                <a:ext uri="{FF2B5EF4-FFF2-40B4-BE49-F238E27FC236}">
                  <a16:creationId xmlns:a16="http://schemas.microsoft.com/office/drawing/2014/main" id="{99A97527-8FF9-CD36-6C64-3A748323E0FC}"/>
                </a:ext>
              </a:extLst>
            </p:cNvPr>
            <p:cNvSpPr/>
            <p:nvPr/>
          </p:nvSpPr>
          <p:spPr>
            <a:xfrm>
              <a:off x="3439986" y="3112871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Google Shape;1111;p42">
              <a:extLst>
                <a:ext uri="{FF2B5EF4-FFF2-40B4-BE49-F238E27FC236}">
                  <a16:creationId xmlns:a16="http://schemas.microsoft.com/office/drawing/2014/main" id="{5B7F9A19-1F4D-DE40-FFF3-D45881566482}"/>
                </a:ext>
              </a:extLst>
            </p:cNvPr>
            <p:cNvSpPr/>
            <p:nvPr/>
          </p:nvSpPr>
          <p:spPr>
            <a:xfrm>
              <a:off x="3469320" y="3095724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70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Google Shape;1112;p42">
              <a:extLst>
                <a:ext uri="{FF2B5EF4-FFF2-40B4-BE49-F238E27FC236}">
                  <a16:creationId xmlns:a16="http://schemas.microsoft.com/office/drawing/2014/main" id="{BB0866C3-7823-4AD8-AEBA-384CFB8FD274}"/>
                </a:ext>
              </a:extLst>
            </p:cNvPr>
            <p:cNvSpPr/>
            <p:nvPr/>
          </p:nvSpPr>
          <p:spPr>
            <a:xfrm>
              <a:off x="3499007" y="3078578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1"/>
                  </a:moveTo>
                  <a:lnTo>
                    <a:pt x="1" y="382"/>
                  </a:lnTo>
                  <a:lnTo>
                    <a:pt x="668" y="763"/>
                  </a:lnTo>
                  <a:lnTo>
                    <a:pt x="1322" y="382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Google Shape;1113;p42">
              <a:extLst>
                <a:ext uri="{FF2B5EF4-FFF2-40B4-BE49-F238E27FC236}">
                  <a16:creationId xmlns:a16="http://schemas.microsoft.com/office/drawing/2014/main" id="{472D7FEF-5101-A569-4CD2-CC9724EDB028}"/>
                </a:ext>
              </a:extLst>
            </p:cNvPr>
            <p:cNvSpPr/>
            <p:nvPr/>
          </p:nvSpPr>
          <p:spPr>
            <a:xfrm>
              <a:off x="3528725" y="306146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Google Shape;1114;p42">
              <a:extLst>
                <a:ext uri="{FF2B5EF4-FFF2-40B4-BE49-F238E27FC236}">
                  <a16:creationId xmlns:a16="http://schemas.microsoft.com/office/drawing/2014/main" id="{5FEA859A-695A-BC39-7D9C-778FDE3DE2D1}"/>
                </a:ext>
              </a:extLst>
            </p:cNvPr>
            <p:cNvSpPr/>
            <p:nvPr/>
          </p:nvSpPr>
          <p:spPr>
            <a:xfrm>
              <a:off x="3558444" y="304431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Google Shape;1115;p42">
              <a:extLst>
                <a:ext uri="{FF2B5EF4-FFF2-40B4-BE49-F238E27FC236}">
                  <a16:creationId xmlns:a16="http://schemas.microsoft.com/office/drawing/2014/main" id="{84B7F359-E4BA-9011-A680-EC2C496BA2AF}"/>
                </a:ext>
              </a:extLst>
            </p:cNvPr>
            <p:cNvSpPr/>
            <p:nvPr/>
          </p:nvSpPr>
          <p:spPr>
            <a:xfrm>
              <a:off x="3588130" y="3027170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3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Google Shape;1116;p42">
              <a:extLst>
                <a:ext uri="{FF2B5EF4-FFF2-40B4-BE49-F238E27FC236}">
                  <a16:creationId xmlns:a16="http://schemas.microsoft.com/office/drawing/2014/main" id="{04C9D62C-7870-D8C9-DE30-33F5CF8ED29A}"/>
                </a:ext>
              </a:extLst>
            </p:cNvPr>
            <p:cNvSpPr/>
            <p:nvPr/>
          </p:nvSpPr>
          <p:spPr>
            <a:xfrm>
              <a:off x="3617848" y="3010024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Google Shape;1117;p42">
              <a:extLst>
                <a:ext uri="{FF2B5EF4-FFF2-40B4-BE49-F238E27FC236}">
                  <a16:creationId xmlns:a16="http://schemas.microsoft.com/office/drawing/2014/main" id="{AE7B3921-6BDE-B482-4F02-6AE45482CCC2}"/>
                </a:ext>
              </a:extLst>
            </p:cNvPr>
            <p:cNvSpPr/>
            <p:nvPr/>
          </p:nvSpPr>
          <p:spPr>
            <a:xfrm>
              <a:off x="3647567" y="299287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8" name="Google Shape;1118;p42">
              <a:extLst>
                <a:ext uri="{FF2B5EF4-FFF2-40B4-BE49-F238E27FC236}">
                  <a16:creationId xmlns:a16="http://schemas.microsoft.com/office/drawing/2014/main" id="{B1D2DB12-FC4B-D1F9-C65E-47C16349ABF1}"/>
                </a:ext>
              </a:extLst>
            </p:cNvPr>
            <p:cNvSpPr/>
            <p:nvPr/>
          </p:nvSpPr>
          <p:spPr>
            <a:xfrm>
              <a:off x="3677253" y="297576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3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9" name="Google Shape;1119;p42">
              <a:extLst>
                <a:ext uri="{FF2B5EF4-FFF2-40B4-BE49-F238E27FC236}">
                  <a16:creationId xmlns:a16="http://schemas.microsoft.com/office/drawing/2014/main" id="{D721D618-12B5-C021-0312-BBFB14E7ECD6}"/>
                </a:ext>
              </a:extLst>
            </p:cNvPr>
            <p:cNvSpPr/>
            <p:nvPr/>
          </p:nvSpPr>
          <p:spPr>
            <a:xfrm>
              <a:off x="3324951" y="321760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93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1" name="Google Shape;1120;p42">
              <a:extLst>
                <a:ext uri="{FF2B5EF4-FFF2-40B4-BE49-F238E27FC236}">
                  <a16:creationId xmlns:a16="http://schemas.microsoft.com/office/drawing/2014/main" id="{4E4ADEF0-F734-0320-2BE3-13593CDA83F0}"/>
                </a:ext>
              </a:extLst>
            </p:cNvPr>
            <p:cNvSpPr/>
            <p:nvPr/>
          </p:nvSpPr>
          <p:spPr>
            <a:xfrm>
              <a:off x="3354670" y="3200458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9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3" name="Google Shape;1121;p42">
              <a:extLst>
                <a:ext uri="{FF2B5EF4-FFF2-40B4-BE49-F238E27FC236}">
                  <a16:creationId xmlns:a16="http://schemas.microsoft.com/office/drawing/2014/main" id="{697144D9-52FB-7CED-9077-2BE52CE1F50B}"/>
                </a:ext>
              </a:extLst>
            </p:cNvPr>
            <p:cNvSpPr/>
            <p:nvPr/>
          </p:nvSpPr>
          <p:spPr>
            <a:xfrm>
              <a:off x="3384388" y="3183344"/>
              <a:ext cx="42291" cy="24760"/>
            </a:xfrm>
            <a:custGeom>
              <a:avLst/>
              <a:gdLst/>
              <a:ahLst/>
              <a:cxnLst/>
              <a:rect l="l" t="t" r="r" b="b"/>
              <a:pathLst>
                <a:path w="1322" h="774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4" name="Google Shape;1122;p42">
              <a:extLst>
                <a:ext uri="{FF2B5EF4-FFF2-40B4-BE49-F238E27FC236}">
                  <a16:creationId xmlns:a16="http://schemas.microsoft.com/office/drawing/2014/main" id="{45937BA1-394E-E9E5-FA00-E22D020E77E1}"/>
                </a:ext>
              </a:extLst>
            </p:cNvPr>
            <p:cNvSpPr/>
            <p:nvPr/>
          </p:nvSpPr>
          <p:spPr>
            <a:xfrm>
              <a:off x="3414074" y="3166197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74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5" name="Google Shape;1123;p42">
              <a:extLst>
                <a:ext uri="{FF2B5EF4-FFF2-40B4-BE49-F238E27FC236}">
                  <a16:creationId xmlns:a16="http://schemas.microsoft.com/office/drawing/2014/main" id="{18E4085A-EC23-B4F2-23E4-0D40BC428D47}"/>
                </a:ext>
              </a:extLst>
            </p:cNvPr>
            <p:cNvSpPr/>
            <p:nvPr/>
          </p:nvSpPr>
          <p:spPr>
            <a:xfrm>
              <a:off x="3443793" y="314943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0" y="369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6" name="Google Shape;1124;p42">
              <a:extLst>
                <a:ext uri="{FF2B5EF4-FFF2-40B4-BE49-F238E27FC236}">
                  <a16:creationId xmlns:a16="http://schemas.microsoft.com/office/drawing/2014/main" id="{3D181FA8-F73D-6116-888D-A6AA25901D48}"/>
                </a:ext>
              </a:extLst>
            </p:cNvPr>
            <p:cNvSpPr/>
            <p:nvPr/>
          </p:nvSpPr>
          <p:spPr>
            <a:xfrm>
              <a:off x="3473511" y="3131904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55" y="775"/>
                  </a:lnTo>
                  <a:lnTo>
                    <a:pt x="1322" y="394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7" name="Google Shape;1125;p42">
              <a:extLst>
                <a:ext uri="{FF2B5EF4-FFF2-40B4-BE49-F238E27FC236}">
                  <a16:creationId xmlns:a16="http://schemas.microsoft.com/office/drawing/2014/main" id="{E0A88B9E-3286-B185-A260-10562677E101}"/>
                </a:ext>
              </a:extLst>
            </p:cNvPr>
            <p:cNvSpPr/>
            <p:nvPr/>
          </p:nvSpPr>
          <p:spPr>
            <a:xfrm>
              <a:off x="3503198" y="311514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1"/>
                  </a:moveTo>
                  <a:lnTo>
                    <a:pt x="1" y="382"/>
                  </a:lnTo>
                  <a:lnTo>
                    <a:pt x="656" y="763"/>
                  </a:lnTo>
                  <a:lnTo>
                    <a:pt x="1322" y="382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8" name="Google Shape;1126;p42">
              <a:extLst>
                <a:ext uri="{FF2B5EF4-FFF2-40B4-BE49-F238E27FC236}">
                  <a16:creationId xmlns:a16="http://schemas.microsoft.com/office/drawing/2014/main" id="{A360BD84-925B-94B8-9CF3-DFE1CF69CAE8}"/>
                </a:ext>
              </a:extLst>
            </p:cNvPr>
            <p:cNvSpPr/>
            <p:nvPr/>
          </p:nvSpPr>
          <p:spPr>
            <a:xfrm>
              <a:off x="3532916" y="3098027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1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9" name="Google Shape;1127;p42">
              <a:extLst>
                <a:ext uri="{FF2B5EF4-FFF2-40B4-BE49-F238E27FC236}">
                  <a16:creationId xmlns:a16="http://schemas.microsoft.com/office/drawing/2014/main" id="{BA1FBBE2-50BD-4E64-D259-B35A9B7CC603}"/>
                </a:ext>
              </a:extLst>
            </p:cNvPr>
            <p:cNvSpPr/>
            <p:nvPr/>
          </p:nvSpPr>
          <p:spPr>
            <a:xfrm>
              <a:off x="3562250" y="3080881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69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0" name="Google Shape;1128;p42">
              <a:extLst>
                <a:ext uri="{FF2B5EF4-FFF2-40B4-BE49-F238E27FC236}">
                  <a16:creationId xmlns:a16="http://schemas.microsoft.com/office/drawing/2014/main" id="{6E13A5AB-1477-0274-4FE1-176BBABC17B3}"/>
                </a:ext>
              </a:extLst>
            </p:cNvPr>
            <p:cNvSpPr/>
            <p:nvPr/>
          </p:nvSpPr>
          <p:spPr>
            <a:xfrm>
              <a:off x="3591937" y="306373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3" y="38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1" name="Google Shape;1129;p42">
              <a:extLst>
                <a:ext uri="{FF2B5EF4-FFF2-40B4-BE49-F238E27FC236}">
                  <a16:creationId xmlns:a16="http://schemas.microsoft.com/office/drawing/2014/main" id="{711C8E48-4E7C-AEAB-0BEB-7B687A876AFD}"/>
                </a:ext>
              </a:extLst>
            </p:cNvPr>
            <p:cNvSpPr/>
            <p:nvPr/>
          </p:nvSpPr>
          <p:spPr>
            <a:xfrm>
              <a:off x="3621655" y="3046588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2" name="Google Shape;1130;p42">
              <a:extLst>
                <a:ext uri="{FF2B5EF4-FFF2-40B4-BE49-F238E27FC236}">
                  <a16:creationId xmlns:a16="http://schemas.microsoft.com/office/drawing/2014/main" id="{0CF7FE65-1891-A6F6-15DF-289CC6992148}"/>
                </a:ext>
              </a:extLst>
            </p:cNvPr>
            <p:cNvSpPr/>
            <p:nvPr/>
          </p:nvSpPr>
          <p:spPr>
            <a:xfrm>
              <a:off x="3651374" y="3029442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3" name="Google Shape;1131;p42">
              <a:extLst>
                <a:ext uri="{FF2B5EF4-FFF2-40B4-BE49-F238E27FC236}">
                  <a16:creationId xmlns:a16="http://schemas.microsoft.com/office/drawing/2014/main" id="{A04C0F32-1869-0BA9-6480-7121A730A8BB}"/>
                </a:ext>
              </a:extLst>
            </p:cNvPr>
            <p:cNvSpPr/>
            <p:nvPr/>
          </p:nvSpPr>
          <p:spPr>
            <a:xfrm>
              <a:off x="3681092" y="301232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4" name="Google Shape;1132;p42">
              <a:extLst>
                <a:ext uri="{FF2B5EF4-FFF2-40B4-BE49-F238E27FC236}">
                  <a16:creationId xmlns:a16="http://schemas.microsoft.com/office/drawing/2014/main" id="{63ECC3A3-3AF1-7D90-6288-75BC35E76B76}"/>
                </a:ext>
              </a:extLst>
            </p:cNvPr>
            <p:cNvSpPr/>
            <p:nvPr/>
          </p:nvSpPr>
          <p:spPr>
            <a:xfrm>
              <a:off x="3710778" y="2995181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5" name="Google Shape;1133;p42">
              <a:extLst>
                <a:ext uri="{FF2B5EF4-FFF2-40B4-BE49-F238E27FC236}">
                  <a16:creationId xmlns:a16="http://schemas.microsoft.com/office/drawing/2014/main" id="{924DB8B2-9F97-37A3-3964-45B2F00E4E03}"/>
                </a:ext>
              </a:extLst>
            </p:cNvPr>
            <p:cNvSpPr/>
            <p:nvPr/>
          </p:nvSpPr>
          <p:spPr>
            <a:xfrm>
              <a:off x="3295265" y="3234751"/>
              <a:ext cx="105887" cy="43826"/>
            </a:xfrm>
            <a:custGeom>
              <a:avLst/>
              <a:gdLst/>
              <a:ahLst/>
              <a:cxnLst/>
              <a:rect l="l" t="t" r="r" b="b"/>
              <a:pathLst>
                <a:path w="3310" h="1370" extrusionOk="0">
                  <a:moveTo>
                    <a:pt x="667" y="0"/>
                  </a:moveTo>
                  <a:lnTo>
                    <a:pt x="0" y="381"/>
                  </a:lnTo>
                  <a:lnTo>
                    <a:pt x="1060" y="989"/>
                  </a:lnTo>
                  <a:lnTo>
                    <a:pt x="1369" y="1179"/>
                  </a:lnTo>
                  <a:lnTo>
                    <a:pt x="1715" y="1370"/>
                  </a:lnTo>
                  <a:lnTo>
                    <a:pt x="2643" y="834"/>
                  </a:lnTo>
                  <a:lnTo>
                    <a:pt x="3131" y="560"/>
                  </a:lnTo>
                  <a:lnTo>
                    <a:pt x="3310" y="453"/>
                  </a:lnTo>
                  <a:lnTo>
                    <a:pt x="2643" y="72"/>
                  </a:lnTo>
                  <a:lnTo>
                    <a:pt x="2465" y="179"/>
                  </a:lnTo>
                  <a:lnTo>
                    <a:pt x="1988" y="453"/>
                  </a:lnTo>
                  <a:lnTo>
                    <a:pt x="1715" y="60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6" name="Google Shape;1134;p42">
              <a:extLst>
                <a:ext uri="{FF2B5EF4-FFF2-40B4-BE49-F238E27FC236}">
                  <a16:creationId xmlns:a16="http://schemas.microsoft.com/office/drawing/2014/main" id="{BE5E76A7-8F78-CBA6-EC1E-DA18FB6B580A}"/>
                </a:ext>
              </a:extLst>
            </p:cNvPr>
            <p:cNvSpPr/>
            <p:nvPr/>
          </p:nvSpPr>
          <p:spPr>
            <a:xfrm>
              <a:off x="3388195" y="3219908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7" name="Google Shape;1135;p42">
              <a:extLst>
                <a:ext uri="{FF2B5EF4-FFF2-40B4-BE49-F238E27FC236}">
                  <a16:creationId xmlns:a16="http://schemas.microsoft.com/office/drawing/2014/main" id="{F3047BCD-5353-BF76-3155-33D104131218}"/>
                </a:ext>
              </a:extLst>
            </p:cNvPr>
            <p:cNvSpPr/>
            <p:nvPr/>
          </p:nvSpPr>
          <p:spPr>
            <a:xfrm>
              <a:off x="3417881" y="320276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2" y="39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8" name="Google Shape;1136;p42">
              <a:extLst>
                <a:ext uri="{FF2B5EF4-FFF2-40B4-BE49-F238E27FC236}">
                  <a16:creationId xmlns:a16="http://schemas.microsoft.com/office/drawing/2014/main" id="{BE952595-A54B-3962-92BA-8A0C063A8745}"/>
                </a:ext>
              </a:extLst>
            </p:cNvPr>
            <p:cNvSpPr/>
            <p:nvPr/>
          </p:nvSpPr>
          <p:spPr>
            <a:xfrm>
              <a:off x="3447600" y="3185615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9" name="Google Shape;1137;p42">
              <a:extLst>
                <a:ext uri="{FF2B5EF4-FFF2-40B4-BE49-F238E27FC236}">
                  <a16:creationId xmlns:a16="http://schemas.microsoft.com/office/drawing/2014/main" id="{FB1FC289-1AC7-CF01-97D1-FAC76F1D803C}"/>
                </a:ext>
              </a:extLst>
            </p:cNvPr>
            <p:cNvSpPr/>
            <p:nvPr/>
          </p:nvSpPr>
          <p:spPr>
            <a:xfrm>
              <a:off x="3477318" y="3168469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75"/>
                  </a:lnTo>
                  <a:lnTo>
                    <a:pt x="1322" y="394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0" name="Google Shape;1138;p42">
              <a:extLst>
                <a:ext uri="{FF2B5EF4-FFF2-40B4-BE49-F238E27FC236}">
                  <a16:creationId xmlns:a16="http://schemas.microsoft.com/office/drawing/2014/main" id="{2A88F2D3-F49E-5029-6FC5-704DF0A7F27A}"/>
                </a:ext>
              </a:extLst>
            </p:cNvPr>
            <p:cNvSpPr/>
            <p:nvPr/>
          </p:nvSpPr>
          <p:spPr>
            <a:xfrm>
              <a:off x="3507004" y="3151322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6" y="1"/>
                  </a:moveTo>
                  <a:lnTo>
                    <a:pt x="1" y="382"/>
                  </a:lnTo>
                  <a:lnTo>
                    <a:pt x="668" y="775"/>
                  </a:lnTo>
                  <a:lnTo>
                    <a:pt x="1322" y="394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1" name="Google Shape;1139;p42">
              <a:extLst>
                <a:ext uri="{FF2B5EF4-FFF2-40B4-BE49-F238E27FC236}">
                  <a16:creationId xmlns:a16="http://schemas.microsoft.com/office/drawing/2014/main" id="{A92F2318-8A2F-725B-B04C-AB1A8B0FB009}"/>
                </a:ext>
              </a:extLst>
            </p:cNvPr>
            <p:cNvSpPr/>
            <p:nvPr/>
          </p:nvSpPr>
          <p:spPr>
            <a:xfrm>
              <a:off x="3536723" y="313459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1" y="369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2" name="Google Shape;1140;p42">
              <a:extLst>
                <a:ext uri="{FF2B5EF4-FFF2-40B4-BE49-F238E27FC236}">
                  <a16:creationId xmlns:a16="http://schemas.microsoft.com/office/drawing/2014/main" id="{5EF0B958-00FE-CE1C-5551-13AD526B1217}"/>
                </a:ext>
              </a:extLst>
            </p:cNvPr>
            <p:cNvSpPr/>
            <p:nvPr/>
          </p:nvSpPr>
          <p:spPr>
            <a:xfrm>
              <a:off x="3566441" y="3117061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0"/>
                  </a:moveTo>
                  <a:lnTo>
                    <a:pt x="0" y="393"/>
                  </a:lnTo>
                  <a:lnTo>
                    <a:pt x="655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3" name="Google Shape;1141;p42">
              <a:extLst>
                <a:ext uri="{FF2B5EF4-FFF2-40B4-BE49-F238E27FC236}">
                  <a16:creationId xmlns:a16="http://schemas.microsoft.com/office/drawing/2014/main" id="{85A544FD-9925-11D5-9AD7-00A938C97935}"/>
                </a:ext>
              </a:extLst>
            </p:cNvPr>
            <p:cNvSpPr/>
            <p:nvPr/>
          </p:nvSpPr>
          <p:spPr>
            <a:xfrm>
              <a:off x="3596127" y="3100299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3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4" name="Google Shape;1142;p42">
              <a:extLst>
                <a:ext uri="{FF2B5EF4-FFF2-40B4-BE49-F238E27FC236}">
                  <a16:creationId xmlns:a16="http://schemas.microsoft.com/office/drawing/2014/main" id="{9993BFB2-2593-965C-8168-2E60E2526CFD}"/>
                </a:ext>
              </a:extLst>
            </p:cNvPr>
            <p:cNvSpPr/>
            <p:nvPr/>
          </p:nvSpPr>
          <p:spPr>
            <a:xfrm>
              <a:off x="3625846" y="308315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1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5" name="Google Shape;1143;p42">
              <a:extLst>
                <a:ext uri="{FF2B5EF4-FFF2-40B4-BE49-F238E27FC236}">
                  <a16:creationId xmlns:a16="http://schemas.microsoft.com/office/drawing/2014/main" id="{E753994C-2BD5-E8D3-A0BD-402642F3F87A}"/>
                </a:ext>
              </a:extLst>
            </p:cNvPr>
            <p:cNvSpPr/>
            <p:nvPr/>
          </p:nvSpPr>
          <p:spPr>
            <a:xfrm>
              <a:off x="3655180" y="306600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6" name="Google Shape;1144;p42">
              <a:extLst>
                <a:ext uri="{FF2B5EF4-FFF2-40B4-BE49-F238E27FC236}">
                  <a16:creationId xmlns:a16="http://schemas.microsoft.com/office/drawing/2014/main" id="{F17F3A9B-93FC-EA41-4FF2-5F2E87D15AAE}"/>
                </a:ext>
              </a:extLst>
            </p:cNvPr>
            <p:cNvSpPr/>
            <p:nvPr/>
          </p:nvSpPr>
          <p:spPr>
            <a:xfrm>
              <a:off x="3684899" y="3048891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7" name="Google Shape;1145;p42">
              <a:extLst>
                <a:ext uri="{FF2B5EF4-FFF2-40B4-BE49-F238E27FC236}">
                  <a16:creationId xmlns:a16="http://schemas.microsoft.com/office/drawing/2014/main" id="{4057C17E-6510-D58C-519A-76B9C76EC6B5}"/>
                </a:ext>
              </a:extLst>
            </p:cNvPr>
            <p:cNvSpPr/>
            <p:nvPr/>
          </p:nvSpPr>
          <p:spPr>
            <a:xfrm>
              <a:off x="3714585" y="303174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2" y="38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8" name="Google Shape;1146;p42">
              <a:extLst>
                <a:ext uri="{FF2B5EF4-FFF2-40B4-BE49-F238E27FC236}">
                  <a16:creationId xmlns:a16="http://schemas.microsoft.com/office/drawing/2014/main" id="{0FC59248-E011-C262-0F62-AD6495255ACA}"/>
                </a:ext>
              </a:extLst>
            </p:cNvPr>
            <p:cNvSpPr/>
            <p:nvPr/>
          </p:nvSpPr>
          <p:spPr>
            <a:xfrm>
              <a:off x="3744303" y="3014598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9" name="Google Shape;1147;p42">
              <a:extLst>
                <a:ext uri="{FF2B5EF4-FFF2-40B4-BE49-F238E27FC236}">
                  <a16:creationId xmlns:a16="http://schemas.microsoft.com/office/drawing/2014/main" id="{ACF83601-C6CB-F38D-78AD-504656278FAB}"/>
                </a:ext>
              </a:extLst>
            </p:cNvPr>
            <p:cNvSpPr/>
            <p:nvPr/>
          </p:nvSpPr>
          <p:spPr>
            <a:xfrm>
              <a:off x="3362667" y="327358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0" name="Google Shape;1148;p42">
              <a:extLst>
                <a:ext uri="{FF2B5EF4-FFF2-40B4-BE49-F238E27FC236}">
                  <a16:creationId xmlns:a16="http://schemas.microsoft.com/office/drawing/2014/main" id="{5D76BADD-E21F-631C-2CDA-31B5D4E213D9}"/>
                </a:ext>
              </a:extLst>
            </p:cNvPr>
            <p:cNvSpPr/>
            <p:nvPr/>
          </p:nvSpPr>
          <p:spPr>
            <a:xfrm>
              <a:off x="3392385" y="3256472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1" name="Google Shape;1149;p42">
              <a:extLst>
                <a:ext uri="{FF2B5EF4-FFF2-40B4-BE49-F238E27FC236}">
                  <a16:creationId xmlns:a16="http://schemas.microsoft.com/office/drawing/2014/main" id="{F9BCCF28-D6A8-2BA6-1614-42C90D6B3F9E}"/>
                </a:ext>
              </a:extLst>
            </p:cNvPr>
            <p:cNvSpPr/>
            <p:nvPr/>
          </p:nvSpPr>
          <p:spPr>
            <a:xfrm>
              <a:off x="3422072" y="3239326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2" name="Google Shape;1150;p42">
              <a:extLst>
                <a:ext uri="{FF2B5EF4-FFF2-40B4-BE49-F238E27FC236}">
                  <a16:creationId xmlns:a16="http://schemas.microsoft.com/office/drawing/2014/main" id="{4A2CB1B1-B144-9FD4-7DE5-8110E7791788}"/>
                </a:ext>
              </a:extLst>
            </p:cNvPr>
            <p:cNvSpPr/>
            <p:nvPr/>
          </p:nvSpPr>
          <p:spPr>
            <a:xfrm>
              <a:off x="3451406" y="3222179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3" name="Google Shape;1151;p42">
              <a:extLst>
                <a:ext uri="{FF2B5EF4-FFF2-40B4-BE49-F238E27FC236}">
                  <a16:creationId xmlns:a16="http://schemas.microsoft.com/office/drawing/2014/main" id="{F90E7642-1EB1-C84D-FB91-C5BB156FC540}"/>
                </a:ext>
              </a:extLst>
            </p:cNvPr>
            <p:cNvSpPr/>
            <p:nvPr/>
          </p:nvSpPr>
          <p:spPr>
            <a:xfrm>
              <a:off x="3481125" y="3205033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9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4" name="Google Shape;1152;p42">
              <a:extLst>
                <a:ext uri="{FF2B5EF4-FFF2-40B4-BE49-F238E27FC236}">
                  <a16:creationId xmlns:a16="http://schemas.microsoft.com/office/drawing/2014/main" id="{6F2FFA65-E25E-2C82-ACD1-BC3DB4085675}"/>
                </a:ext>
              </a:extLst>
            </p:cNvPr>
            <p:cNvSpPr/>
            <p:nvPr/>
          </p:nvSpPr>
          <p:spPr>
            <a:xfrm>
              <a:off x="3510811" y="3187886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1"/>
                  </a:moveTo>
                  <a:lnTo>
                    <a:pt x="1" y="382"/>
                  </a:lnTo>
                  <a:lnTo>
                    <a:pt x="668" y="763"/>
                  </a:lnTo>
                  <a:lnTo>
                    <a:pt x="1323" y="39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5" name="Google Shape;1153;p42">
              <a:extLst>
                <a:ext uri="{FF2B5EF4-FFF2-40B4-BE49-F238E27FC236}">
                  <a16:creationId xmlns:a16="http://schemas.microsoft.com/office/drawing/2014/main" id="{10D9B514-F37A-CE52-DF06-47506AFD522E}"/>
                </a:ext>
              </a:extLst>
            </p:cNvPr>
            <p:cNvSpPr/>
            <p:nvPr/>
          </p:nvSpPr>
          <p:spPr>
            <a:xfrm>
              <a:off x="3540529" y="3170772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6" name="Google Shape;1154;p42">
              <a:extLst>
                <a:ext uri="{FF2B5EF4-FFF2-40B4-BE49-F238E27FC236}">
                  <a16:creationId xmlns:a16="http://schemas.microsoft.com/office/drawing/2014/main" id="{314F9A15-CD57-B018-24F1-BC8590ED9C1A}"/>
                </a:ext>
              </a:extLst>
            </p:cNvPr>
            <p:cNvSpPr/>
            <p:nvPr/>
          </p:nvSpPr>
          <p:spPr>
            <a:xfrm>
              <a:off x="3570248" y="3153625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74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7" name="Google Shape;1155;p42">
              <a:extLst>
                <a:ext uri="{FF2B5EF4-FFF2-40B4-BE49-F238E27FC236}">
                  <a16:creationId xmlns:a16="http://schemas.microsoft.com/office/drawing/2014/main" id="{2E81D1E6-755E-817C-01C0-047DAA1B4522}"/>
                </a:ext>
              </a:extLst>
            </p:cNvPr>
            <p:cNvSpPr/>
            <p:nvPr/>
          </p:nvSpPr>
          <p:spPr>
            <a:xfrm>
              <a:off x="3599966" y="3136479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8" name="Google Shape;1156;p42">
              <a:extLst>
                <a:ext uri="{FF2B5EF4-FFF2-40B4-BE49-F238E27FC236}">
                  <a16:creationId xmlns:a16="http://schemas.microsoft.com/office/drawing/2014/main" id="{0E89CF13-EE44-03CD-3B92-1697887FEF76}"/>
                </a:ext>
              </a:extLst>
            </p:cNvPr>
            <p:cNvSpPr/>
            <p:nvPr/>
          </p:nvSpPr>
          <p:spPr>
            <a:xfrm>
              <a:off x="3629653" y="3119716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1"/>
                  </a:moveTo>
                  <a:lnTo>
                    <a:pt x="1" y="370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9" name="Google Shape;1157;p42">
              <a:extLst>
                <a:ext uri="{FF2B5EF4-FFF2-40B4-BE49-F238E27FC236}">
                  <a16:creationId xmlns:a16="http://schemas.microsoft.com/office/drawing/2014/main" id="{8328BC6D-0341-6808-1081-5CDD4DB5B3C2}"/>
                </a:ext>
              </a:extLst>
            </p:cNvPr>
            <p:cNvSpPr/>
            <p:nvPr/>
          </p:nvSpPr>
          <p:spPr>
            <a:xfrm>
              <a:off x="3659371" y="3102218"/>
              <a:ext cx="42291" cy="24760"/>
            </a:xfrm>
            <a:custGeom>
              <a:avLst/>
              <a:gdLst/>
              <a:ahLst/>
              <a:cxnLst/>
              <a:rect l="l" t="t" r="r" b="b"/>
              <a:pathLst>
                <a:path w="1322" h="774" extrusionOk="0">
                  <a:moveTo>
                    <a:pt x="655" y="0"/>
                  </a:moveTo>
                  <a:lnTo>
                    <a:pt x="0" y="393"/>
                  </a:lnTo>
                  <a:lnTo>
                    <a:pt x="655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0" name="Google Shape;1158;p42">
              <a:extLst>
                <a:ext uri="{FF2B5EF4-FFF2-40B4-BE49-F238E27FC236}">
                  <a16:creationId xmlns:a16="http://schemas.microsoft.com/office/drawing/2014/main" id="{986F3501-1FB0-EC8B-989C-8C07148AFDD4}"/>
                </a:ext>
              </a:extLst>
            </p:cNvPr>
            <p:cNvSpPr/>
            <p:nvPr/>
          </p:nvSpPr>
          <p:spPr>
            <a:xfrm>
              <a:off x="3689089" y="308545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1" name="Google Shape;1159;p42">
              <a:extLst>
                <a:ext uri="{FF2B5EF4-FFF2-40B4-BE49-F238E27FC236}">
                  <a16:creationId xmlns:a16="http://schemas.microsoft.com/office/drawing/2014/main" id="{4244FEE5-A433-62B5-375D-7D97B06EE265}"/>
                </a:ext>
              </a:extLst>
            </p:cNvPr>
            <p:cNvSpPr/>
            <p:nvPr/>
          </p:nvSpPr>
          <p:spPr>
            <a:xfrm>
              <a:off x="3718776" y="3068309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69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2" name="Google Shape;1160;p42">
              <a:extLst>
                <a:ext uri="{FF2B5EF4-FFF2-40B4-BE49-F238E27FC236}">
                  <a16:creationId xmlns:a16="http://schemas.microsoft.com/office/drawing/2014/main" id="{342F4642-417F-8612-5773-08F676680444}"/>
                </a:ext>
              </a:extLst>
            </p:cNvPr>
            <p:cNvSpPr/>
            <p:nvPr/>
          </p:nvSpPr>
          <p:spPr>
            <a:xfrm>
              <a:off x="3748110" y="305116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3" name="Google Shape;1161;p42">
              <a:extLst>
                <a:ext uri="{FF2B5EF4-FFF2-40B4-BE49-F238E27FC236}">
                  <a16:creationId xmlns:a16="http://schemas.microsoft.com/office/drawing/2014/main" id="{2D0C3468-E7EB-D056-DF6D-FE4BBE993648}"/>
                </a:ext>
              </a:extLst>
            </p:cNvPr>
            <p:cNvSpPr/>
            <p:nvPr/>
          </p:nvSpPr>
          <p:spPr>
            <a:xfrm>
              <a:off x="3777829" y="303401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4" name="Google Shape;1162;p42">
              <a:extLst>
                <a:ext uri="{FF2B5EF4-FFF2-40B4-BE49-F238E27FC236}">
                  <a16:creationId xmlns:a16="http://schemas.microsoft.com/office/drawing/2014/main" id="{1574D06D-AAA6-FB88-5FBC-87E03654DD8C}"/>
                </a:ext>
              </a:extLst>
            </p:cNvPr>
            <p:cNvSpPr/>
            <p:nvPr/>
          </p:nvSpPr>
          <p:spPr>
            <a:xfrm>
              <a:off x="3396192" y="329303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5" name="Google Shape;1163;p42">
              <a:extLst>
                <a:ext uri="{FF2B5EF4-FFF2-40B4-BE49-F238E27FC236}">
                  <a16:creationId xmlns:a16="http://schemas.microsoft.com/office/drawing/2014/main" id="{FB7E84F5-3C21-83E2-7018-256AC0F837F0}"/>
                </a:ext>
              </a:extLst>
            </p:cNvPr>
            <p:cNvSpPr/>
            <p:nvPr/>
          </p:nvSpPr>
          <p:spPr>
            <a:xfrm>
              <a:off x="3425879" y="3275890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6" name="Google Shape;1164;p42">
              <a:extLst>
                <a:ext uri="{FF2B5EF4-FFF2-40B4-BE49-F238E27FC236}">
                  <a16:creationId xmlns:a16="http://schemas.microsoft.com/office/drawing/2014/main" id="{6DD5D6D1-C2EE-C1F5-11AC-DA9BE5FF91E7}"/>
                </a:ext>
              </a:extLst>
            </p:cNvPr>
            <p:cNvSpPr/>
            <p:nvPr/>
          </p:nvSpPr>
          <p:spPr>
            <a:xfrm>
              <a:off x="3455597" y="325874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7" name="Google Shape;1165;p42">
              <a:extLst>
                <a:ext uri="{FF2B5EF4-FFF2-40B4-BE49-F238E27FC236}">
                  <a16:creationId xmlns:a16="http://schemas.microsoft.com/office/drawing/2014/main" id="{2E3AC230-A21A-106D-7585-55B75A76F069}"/>
                </a:ext>
              </a:extLst>
            </p:cNvPr>
            <p:cNvSpPr/>
            <p:nvPr/>
          </p:nvSpPr>
          <p:spPr>
            <a:xfrm>
              <a:off x="3485315" y="324159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8" name="Google Shape;1166;p42">
              <a:extLst>
                <a:ext uri="{FF2B5EF4-FFF2-40B4-BE49-F238E27FC236}">
                  <a16:creationId xmlns:a16="http://schemas.microsoft.com/office/drawing/2014/main" id="{8368F4F4-E4C7-1FE1-2FE6-2229C6B6D376}"/>
                </a:ext>
              </a:extLst>
            </p:cNvPr>
            <p:cNvSpPr/>
            <p:nvPr/>
          </p:nvSpPr>
          <p:spPr>
            <a:xfrm>
              <a:off x="3515002" y="3122020"/>
              <a:ext cx="220187" cy="126840"/>
            </a:xfrm>
            <a:custGeom>
              <a:avLst/>
              <a:gdLst/>
              <a:ahLst/>
              <a:cxnLst/>
              <a:rect l="l" t="t" r="r" b="b"/>
              <a:pathLst>
                <a:path w="6883" h="3965" extrusionOk="0">
                  <a:moveTo>
                    <a:pt x="6216" y="0"/>
                  </a:moveTo>
                  <a:lnTo>
                    <a:pt x="5895" y="179"/>
                  </a:lnTo>
                  <a:lnTo>
                    <a:pt x="5561" y="369"/>
                  </a:lnTo>
                  <a:lnTo>
                    <a:pt x="5287" y="524"/>
                  </a:lnTo>
                  <a:lnTo>
                    <a:pt x="4632" y="905"/>
                  </a:lnTo>
                  <a:lnTo>
                    <a:pt x="4371" y="1060"/>
                  </a:lnTo>
                  <a:lnTo>
                    <a:pt x="3704" y="1441"/>
                  </a:lnTo>
                  <a:lnTo>
                    <a:pt x="3442" y="1596"/>
                  </a:lnTo>
                  <a:lnTo>
                    <a:pt x="2775" y="1977"/>
                  </a:lnTo>
                  <a:lnTo>
                    <a:pt x="2513" y="2131"/>
                  </a:lnTo>
                  <a:lnTo>
                    <a:pt x="1846" y="2512"/>
                  </a:lnTo>
                  <a:lnTo>
                    <a:pt x="1584" y="2667"/>
                  </a:lnTo>
                  <a:lnTo>
                    <a:pt x="930" y="3048"/>
                  </a:lnTo>
                  <a:lnTo>
                    <a:pt x="1" y="3584"/>
                  </a:lnTo>
                  <a:lnTo>
                    <a:pt x="656" y="3965"/>
                  </a:lnTo>
                  <a:lnTo>
                    <a:pt x="1584" y="3429"/>
                  </a:lnTo>
                  <a:lnTo>
                    <a:pt x="2251" y="3048"/>
                  </a:lnTo>
                  <a:lnTo>
                    <a:pt x="2513" y="2893"/>
                  </a:lnTo>
                  <a:lnTo>
                    <a:pt x="3168" y="2524"/>
                  </a:lnTo>
                  <a:lnTo>
                    <a:pt x="3442" y="2358"/>
                  </a:lnTo>
                  <a:lnTo>
                    <a:pt x="4097" y="1988"/>
                  </a:lnTo>
                  <a:lnTo>
                    <a:pt x="4371" y="1834"/>
                  </a:lnTo>
                  <a:lnTo>
                    <a:pt x="5025" y="1453"/>
                  </a:lnTo>
                  <a:lnTo>
                    <a:pt x="5299" y="1298"/>
                  </a:lnTo>
                  <a:lnTo>
                    <a:pt x="5954" y="905"/>
                  </a:lnTo>
                  <a:lnTo>
                    <a:pt x="6228" y="762"/>
                  </a:lnTo>
                  <a:lnTo>
                    <a:pt x="6549" y="572"/>
                  </a:lnTo>
                  <a:lnTo>
                    <a:pt x="6883" y="381"/>
                  </a:lnTo>
                  <a:lnTo>
                    <a:pt x="621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9" name="Google Shape;1167;p42">
              <a:extLst>
                <a:ext uri="{FF2B5EF4-FFF2-40B4-BE49-F238E27FC236}">
                  <a16:creationId xmlns:a16="http://schemas.microsoft.com/office/drawing/2014/main" id="{0101E337-AD3A-DF37-6E28-3D69E879285B}"/>
                </a:ext>
              </a:extLst>
            </p:cNvPr>
            <p:cNvSpPr/>
            <p:nvPr/>
          </p:nvSpPr>
          <p:spPr>
            <a:xfrm>
              <a:off x="3722583" y="310487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69"/>
                  </a:lnTo>
                  <a:lnTo>
                    <a:pt x="668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0" name="Google Shape;1168;p42">
              <a:extLst>
                <a:ext uri="{FF2B5EF4-FFF2-40B4-BE49-F238E27FC236}">
                  <a16:creationId xmlns:a16="http://schemas.microsoft.com/office/drawing/2014/main" id="{8E7DE9D2-63C4-CE53-D9FB-0BEB5E62E727}"/>
                </a:ext>
              </a:extLst>
            </p:cNvPr>
            <p:cNvSpPr/>
            <p:nvPr/>
          </p:nvSpPr>
          <p:spPr>
            <a:xfrm>
              <a:off x="3752301" y="3087727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1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1" name="Google Shape;1169;p42">
              <a:extLst>
                <a:ext uri="{FF2B5EF4-FFF2-40B4-BE49-F238E27FC236}">
                  <a16:creationId xmlns:a16="http://schemas.microsoft.com/office/drawing/2014/main" id="{BBC9D2CC-0DA7-488A-E02D-EDEC4842D3A0}"/>
                </a:ext>
              </a:extLst>
            </p:cNvPr>
            <p:cNvSpPr/>
            <p:nvPr/>
          </p:nvSpPr>
          <p:spPr>
            <a:xfrm>
              <a:off x="3782019" y="3070580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2" name="Google Shape;1170;p42">
              <a:extLst>
                <a:ext uri="{FF2B5EF4-FFF2-40B4-BE49-F238E27FC236}">
                  <a16:creationId xmlns:a16="http://schemas.microsoft.com/office/drawing/2014/main" id="{11F75EA6-CF96-2B24-E615-A2036B1B1CDD}"/>
                </a:ext>
              </a:extLst>
            </p:cNvPr>
            <p:cNvSpPr/>
            <p:nvPr/>
          </p:nvSpPr>
          <p:spPr>
            <a:xfrm>
              <a:off x="3811706" y="3053466"/>
              <a:ext cx="42323" cy="24376"/>
            </a:xfrm>
            <a:custGeom>
              <a:avLst/>
              <a:gdLst/>
              <a:ahLst/>
              <a:cxnLst/>
              <a:rect l="l" t="t" r="r" b="b"/>
              <a:pathLst>
                <a:path w="1323" h="762" extrusionOk="0">
                  <a:moveTo>
                    <a:pt x="656" y="0"/>
                  </a:moveTo>
                  <a:lnTo>
                    <a:pt x="1" y="369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3" name="Google Shape;1171;p42">
              <a:extLst>
                <a:ext uri="{FF2B5EF4-FFF2-40B4-BE49-F238E27FC236}">
                  <a16:creationId xmlns:a16="http://schemas.microsoft.com/office/drawing/2014/main" id="{54046264-7116-28EE-8879-3027B3A011E7}"/>
                </a:ext>
              </a:extLst>
            </p:cNvPr>
            <p:cNvSpPr/>
            <p:nvPr/>
          </p:nvSpPr>
          <p:spPr>
            <a:xfrm>
              <a:off x="3579749" y="3148859"/>
              <a:ext cx="255984" cy="146450"/>
            </a:xfrm>
            <a:custGeom>
              <a:avLst/>
              <a:gdLst/>
              <a:ahLst/>
              <a:cxnLst/>
              <a:rect l="l" t="t" r="r" b="b"/>
              <a:pathLst>
                <a:path w="8002" h="4578" extrusionOk="0">
                  <a:moveTo>
                    <a:pt x="5186" y="0"/>
                  </a:moveTo>
                  <a:cubicBezTo>
                    <a:pt x="5097" y="0"/>
                    <a:pt x="5001" y="21"/>
                    <a:pt x="4930" y="66"/>
                  </a:cubicBezTo>
                  <a:lnTo>
                    <a:pt x="156" y="2828"/>
                  </a:lnTo>
                  <a:cubicBezTo>
                    <a:pt x="13" y="2900"/>
                    <a:pt x="1" y="3019"/>
                    <a:pt x="120" y="3090"/>
                  </a:cubicBezTo>
                  <a:lnTo>
                    <a:pt x="2620" y="4531"/>
                  </a:lnTo>
                  <a:cubicBezTo>
                    <a:pt x="2673" y="4562"/>
                    <a:pt x="2742" y="4578"/>
                    <a:pt x="2815" y="4578"/>
                  </a:cubicBezTo>
                  <a:cubicBezTo>
                    <a:pt x="2907" y="4578"/>
                    <a:pt x="3005" y="4553"/>
                    <a:pt x="3085" y="4507"/>
                  </a:cubicBezTo>
                  <a:lnTo>
                    <a:pt x="7859" y="1757"/>
                  </a:lnTo>
                  <a:cubicBezTo>
                    <a:pt x="7990" y="1673"/>
                    <a:pt x="8002" y="1554"/>
                    <a:pt x="7895" y="1495"/>
                  </a:cubicBezTo>
                  <a:lnTo>
                    <a:pt x="5383" y="42"/>
                  </a:lnTo>
                  <a:cubicBezTo>
                    <a:pt x="5334" y="15"/>
                    <a:pt x="5262" y="0"/>
                    <a:pt x="51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1" name="Google Shape;1181;p42">
            <a:extLst>
              <a:ext uri="{FF2B5EF4-FFF2-40B4-BE49-F238E27FC236}">
                <a16:creationId xmlns:a16="http://schemas.microsoft.com/office/drawing/2014/main" id="{7C9AAA1F-7DE7-2500-4AA0-482C1E6B140D}"/>
              </a:ext>
            </a:extLst>
          </p:cNvPr>
          <p:cNvGrpSpPr/>
          <p:nvPr/>
        </p:nvGrpSpPr>
        <p:grpSpPr>
          <a:xfrm>
            <a:off x="6849598" y="1269196"/>
            <a:ext cx="969240" cy="1150800"/>
            <a:chOff x="1673102" y="2206764"/>
            <a:chExt cx="335575" cy="398435"/>
          </a:xfrm>
        </p:grpSpPr>
        <p:sp>
          <p:nvSpPr>
            <p:cNvPr id="322" name="Google Shape;1182;p42">
              <a:extLst>
                <a:ext uri="{FF2B5EF4-FFF2-40B4-BE49-F238E27FC236}">
                  <a16:creationId xmlns:a16="http://schemas.microsoft.com/office/drawing/2014/main" id="{AF05E054-BE68-2810-7383-4179F5B9C8E4}"/>
                </a:ext>
              </a:extLst>
            </p:cNvPr>
            <p:cNvSpPr/>
            <p:nvPr/>
          </p:nvSpPr>
          <p:spPr>
            <a:xfrm>
              <a:off x="1743927" y="2534690"/>
              <a:ext cx="97538" cy="70506"/>
            </a:xfrm>
            <a:custGeom>
              <a:avLst/>
              <a:gdLst/>
              <a:ahLst/>
              <a:cxnLst/>
              <a:rect l="l" t="t" r="r" b="b"/>
              <a:pathLst>
                <a:path w="3049" h="2204" extrusionOk="0">
                  <a:moveTo>
                    <a:pt x="1" y="1"/>
                  </a:moveTo>
                  <a:lnTo>
                    <a:pt x="1561" y="1334"/>
                  </a:lnTo>
                  <a:lnTo>
                    <a:pt x="3049" y="2203"/>
                  </a:lnTo>
                  <a:lnTo>
                    <a:pt x="1489" y="8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3" name="Google Shape;1183;p42">
              <a:extLst>
                <a:ext uri="{FF2B5EF4-FFF2-40B4-BE49-F238E27FC236}">
                  <a16:creationId xmlns:a16="http://schemas.microsoft.com/office/drawing/2014/main" id="{9FB1B731-70FB-59B2-1448-71268911EC90}"/>
                </a:ext>
              </a:extLst>
            </p:cNvPr>
            <p:cNvSpPr/>
            <p:nvPr/>
          </p:nvSpPr>
          <p:spPr>
            <a:xfrm>
              <a:off x="1673102" y="2206764"/>
              <a:ext cx="324539" cy="377482"/>
            </a:xfrm>
            <a:custGeom>
              <a:avLst/>
              <a:gdLst/>
              <a:ahLst/>
              <a:cxnLst/>
              <a:rect l="l" t="t" r="r" b="b"/>
              <a:pathLst>
                <a:path w="10145" h="11800" extrusionOk="0">
                  <a:moveTo>
                    <a:pt x="8349" y="1"/>
                  </a:moveTo>
                  <a:cubicBezTo>
                    <a:pt x="8196" y="1"/>
                    <a:pt x="8025" y="52"/>
                    <a:pt x="7847" y="155"/>
                  </a:cubicBezTo>
                  <a:lnTo>
                    <a:pt x="1143" y="4025"/>
                  </a:lnTo>
                  <a:cubicBezTo>
                    <a:pt x="512" y="4382"/>
                    <a:pt x="0" y="5263"/>
                    <a:pt x="12" y="5989"/>
                  </a:cubicBezTo>
                  <a:lnTo>
                    <a:pt x="24" y="10204"/>
                  </a:lnTo>
                  <a:cubicBezTo>
                    <a:pt x="24" y="10561"/>
                    <a:pt x="143" y="10823"/>
                    <a:pt x="346" y="10942"/>
                  </a:cubicBezTo>
                  <a:lnTo>
                    <a:pt x="1834" y="11800"/>
                  </a:lnTo>
                  <a:cubicBezTo>
                    <a:pt x="1631" y="11680"/>
                    <a:pt x="1512" y="11430"/>
                    <a:pt x="1512" y="11073"/>
                  </a:cubicBezTo>
                  <a:lnTo>
                    <a:pt x="1500" y="6858"/>
                  </a:lnTo>
                  <a:cubicBezTo>
                    <a:pt x="1489" y="6132"/>
                    <a:pt x="2001" y="5251"/>
                    <a:pt x="2632" y="4894"/>
                  </a:cubicBezTo>
                  <a:lnTo>
                    <a:pt x="9335" y="1024"/>
                  </a:lnTo>
                  <a:cubicBezTo>
                    <a:pt x="9514" y="914"/>
                    <a:pt x="9685" y="864"/>
                    <a:pt x="9838" y="864"/>
                  </a:cubicBezTo>
                  <a:cubicBezTo>
                    <a:pt x="9951" y="864"/>
                    <a:pt x="10054" y="891"/>
                    <a:pt x="10144" y="941"/>
                  </a:cubicBezTo>
                  <a:lnTo>
                    <a:pt x="8656" y="84"/>
                  </a:lnTo>
                  <a:cubicBezTo>
                    <a:pt x="8565" y="28"/>
                    <a:pt x="8462" y="1"/>
                    <a:pt x="834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4" name="Google Shape;1184;p42">
              <a:extLst>
                <a:ext uri="{FF2B5EF4-FFF2-40B4-BE49-F238E27FC236}">
                  <a16:creationId xmlns:a16="http://schemas.microsoft.com/office/drawing/2014/main" id="{13D43275-1AB7-78AF-CC62-7F3D2B0EA92C}"/>
                </a:ext>
              </a:extLst>
            </p:cNvPr>
            <p:cNvSpPr/>
            <p:nvPr/>
          </p:nvSpPr>
          <p:spPr>
            <a:xfrm>
              <a:off x="1720702" y="2234435"/>
              <a:ext cx="287974" cy="370764"/>
            </a:xfrm>
            <a:custGeom>
              <a:avLst/>
              <a:gdLst/>
              <a:ahLst/>
              <a:cxnLst/>
              <a:rect l="l" t="t" r="r" b="b"/>
              <a:pathLst>
                <a:path w="9002" h="11590" extrusionOk="0">
                  <a:moveTo>
                    <a:pt x="8352" y="1"/>
                  </a:moveTo>
                  <a:cubicBezTo>
                    <a:pt x="8199" y="1"/>
                    <a:pt x="8028" y="52"/>
                    <a:pt x="7847" y="159"/>
                  </a:cubicBezTo>
                  <a:lnTo>
                    <a:pt x="1144" y="4029"/>
                  </a:lnTo>
                  <a:cubicBezTo>
                    <a:pt x="513" y="4386"/>
                    <a:pt x="1" y="5267"/>
                    <a:pt x="12" y="5993"/>
                  </a:cubicBezTo>
                  <a:lnTo>
                    <a:pt x="24" y="10208"/>
                  </a:lnTo>
                  <a:cubicBezTo>
                    <a:pt x="24" y="10723"/>
                    <a:pt x="282" y="11017"/>
                    <a:pt x="656" y="11017"/>
                  </a:cubicBezTo>
                  <a:cubicBezTo>
                    <a:pt x="810" y="11017"/>
                    <a:pt x="984" y="10967"/>
                    <a:pt x="1167" y="10863"/>
                  </a:cubicBezTo>
                  <a:lnTo>
                    <a:pt x="2215" y="10256"/>
                  </a:lnTo>
                  <a:lnTo>
                    <a:pt x="3775" y="11589"/>
                  </a:lnTo>
                  <a:lnTo>
                    <a:pt x="3775" y="9351"/>
                  </a:lnTo>
                  <a:lnTo>
                    <a:pt x="7859" y="6994"/>
                  </a:lnTo>
                  <a:cubicBezTo>
                    <a:pt x="8490" y="6624"/>
                    <a:pt x="9002" y="5743"/>
                    <a:pt x="9002" y="5029"/>
                  </a:cubicBezTo>
                  <a:lnTo>
                    <a:pt x="8990" y="814"/>
                  </a:lnTo>
                  <a:cubicBezTo>
                    <a:pt x="8981" y="300"/>
                    <a:pt x="8722" y="1"/>
                    <a:pt x="8352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5" name="Google Shape;1185;p42">
              <a:extLst>
                <a:ext uri="{FF2B5EF4-FFF2-40B4-BE49-F238E27FC236}">
                  <a16:creationId xmlns:a16="http://schemas.microsoft.com/office/drawing/2014/main" id="{9E59D106-09AB-C011-BC71-C7C5E05F75B5}"/>
                </a:ext>
              </a:extLst>
            </p:cNvPr>
            <p:cNvSpPr/>
            <p:nvPr/>
          </p:nvSpPr>
          <p:spPr>
            <a:xfrm>
              <a:off x="1769455" y="2438465"/>
              <a:ext cx="27831" cy="35573"/>
            </a:xfrm>
            <a:custGeom>
              <a:avLst/>
              <a:gdLst/>
              <a:ahLst/>
              <a:cxnLst/>
              <a:rect l="l" t="t" r="r" b="b"/>
              <a:pathLst>
                <a:path w="870" h="1112" extrusionOk="0">
                  <a:moveTo>
                    <a:pt x="627" y="0"/>
                  </a:moveTo>
                  <a:cubicBezTo>
                    <a:pt x="568" y="0"/>
                    <a:pt x="501" y="18"/>
                    <a:pt x="429" y="56"/>
                  </a:cubicBezTo>
                  <a:cubicBezTo>
                    <a:pt x="191" y="199"/>
                    <a:pt x="1" y="532"/>
                    <a:pt x="1" y="806"/>
                  </a:cubicBezTo>
                  <a:cubicBezTo>
                    <a:pt x="1" y="1001"/>
                    <a:pt x="97" y="1112"/>
                    <a:pt x="239" y="1112"/>
                  </a:cubicBezTo>
                  <a:cubicBezTo>
                    <a:pt x="296" y="1112"/>
                    <a:pt x="361" y="1094"/>
                    <a:pt x="429" y="1056"/>
                  </a:cubicBezTo>
                  <a:cubicBezTo>
                    <a:pt x="679" y="913"/>
                    <a:pt x="870" y="580"/>
                    <a:pt x="870" y="306"/>
                  </a:cubicBezTo>
                  <a:cubicBezTo>
                    <a:pt x="870" y="111"/>
                    <a:pt x="773" y="0"/>
                    <a:pt x="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6" name="Google Shape;1186;p42">
              <a:extLst>
                <a:ext uri="{FF2B5EF4-FFF2-40B4-BE49-F238E27FC236}">
                  <a16:creationId xmlns:a16="http://schemas.microsoft.com/office/drawing/2014/main" id="{6E167189-8CEC-8A00-357E-9E9DFED27D09}"/>
                </a:ext>
              </a:extLst>
            </p:cNvPr>
            <p:cNvSpPr/>
            <p:nvPr/>
          </p:nvSpPr>
          <p:spPr>
            <a:xfrm>
              <a:off x="1822398" y="2407819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3" y="1"/>
                  </a:moveTo>
                  <a:cubicBezTo>
                    <a:pt x="575" y="1"/>
                    <a:pt x="510" y="20"/>
                    <a:pt x="441" y="61"/>
                  </a:cubicBezTo>
                  <a:cubicBezTo>
                    <a:pt x="191" y="192"/>
                    <a:pt x="1" y="538"/>
                    <a:pt x="1" y="812"/>
                  </a:cubicBezTo>
                  <a:cubicBezTo>
                    <a:pt x="1" y="1007"/>
                    <a:pt x="97" y="1117"/>
                    <a:pt x="243" y="1117"/>
                  </a:cubicBezTo>
                  <a:cubicBezTo>
                    <a:pt x="302" y="1117"/>
                    <a:pt x="369" y="1099"/>
                    <a:pt x="441" y="1062"/>
                  </a:cubicBezTo>
                  <a:cubicBezTo>
                    <a:pt x="679" y="919"/>
                    <a:pt x="870" y="585"/>
                    <a:pt x="870" y="312"/>
                  </a:cubicBezTo>
                  <a:cubicBezTo>
                    <a:pt x="870" y="117"/>
                    <a:pt x="774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7" name="Google Shape;1187;p42">
              <a:extLst>
                <a:ext uri="{FF2B5EF4-FFF2-40B4-BE49-F238E27FC236}">
                  <a16:creationId xmlns:a16="http://schemas.microsoft.com/office/drawing/2014/main" id="{0DDBF110-99B6-7655-98AF-89EE39F93BF2}"/>
                </a:ext>
              </a:extLst>
            </p:cNvPr>
            <p:cNvSpPr/>
            <p:nvPr/>
          </p:nvSpPr>
          <p:spPr>
            <a:xfrm>
              <a:off x="1875340" y="2377269"/>
              <a:ext cx="27831" cy="35701"/>
            </a:xfrm>
            <a:custGeom>
              <a:avLst/>
              <a:gdLst/>
              <a:ahLst/>
              <a:cxnLst/>
              <a:rect l="l" t="t" r="r" b="b"/>
              <a:pathLst>
                <a:path w="870" h="1116" extrusionOk="0">
                  <a:moveTo>
                    <a:pt x="639" y="1"/>
                  </a:moveTo>
                  <a:cubicBezTo>
                    <a:pt x="580" y="1"/>
                    <a:pt x="513" y="21"/>
                    <a:pt x="441" y="64"/>
                  </a:cubicBezTo>
                  <a:cubicBezTo>
                    <a:pt x="191" y="195"/>
                    <a:pt x="1" y="528"/>
                    <a:pt x="1" y="802"/>
                  </a:cubicBezTo>
                  <a:cubicBezTo>
                    <a:pt x="1" y="1003"/>
                    <a:pt x="94" y="1115"/>
                    <a:pt x="237" y="1115"/>
                  </a:cubicBezTo>
                  <a:cubicBezTo>
                    <a:pt x="297" y="1115"/>
                    <a:pt x="366" y="1095"/>
                    <a:pt x="441" y="1052"/>
                  </a:cubicBezTo>
                  <a:cubicBezTo>
                    <a:pt x="679" y="921"/>
                    <a:pt x="870" y="576"/>
                    <a:pt x="870" y="302"/>
                  </a:cubicBezTo>
                  <a:cubicBezTo>
                    <a:pt x="870" y="111"/>
                    <a:pt x="777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8" name="Google Shape;1188;p42">
              <a:extLst>
                <a:ext uri="{FF2B5EF4-FFF2-40B4-BE49-F238E27FC236}">
                  <a16:creationId xmlns:a16="http://schemas.microsoft.com/office/drawing/2014/main" id="{FD8049F9-8862-A177-1218-DACCA6F3078B}"/>
                </a:ext>
              </a:extLst>
            </p:cNvPr>
            <p:cNvSpPr/>
            <p:nvPr/>
          </p:nvSpPr>
          <p:spPr>
            <a:xfrm>
              <a:off x="1928283" y="2346655"/>
              <a:ext cx="27831" cy="35765"/>
            </a:xfrm>
            <a:custGeom>
              <a:avLst/>
              <a:gdLst/>
              <a:ahLst/>
              <a:cxnLst/>
              <a:rect l="l" t="t" r="r" b="b"/>
              <a:pathLst>
                <a:path w="870" h="1118" extrusionOk="0">
                  <a:moveTo>
                    <a:pt x="631" y="1"/>
                  </a:moveTo>
                  <a:cubicBezTo>
                    <a:pt x="574" y="1"/>
                    <a:pt x="509" y="19"/>
                    <a:pt x="441" y="57"/>
                  </a:cubicBezTo>
                  <a:cubicBezTo>
                    <a:pt x="203" y="199"/>
                    <a:pt x="0" y="533"/>
                    <a:pt x="0" y="807"/>
                  </a:cubicBezTo>
                  <a:cubicBezTo>
                    <a:pt x="0" y="1001"/>
                    <a:pt x="103" y="1118"/>
                    <a:pt x="247" y="1118"/>
                  </a:cubicBezTo>
                  <a:cubicBezTo>
                    <a:pt x="306" y="1118"/>
                    <a:pt x="372" y="1098"/>
                    <a:pt x="441" y="1057"/>
                  </a:cubicBezTo>
                  <a:cubicBezTo>
                    <a:pt x="679" y="914"/>
                    <a:pt x="870" y="580"/>
                    <a:pt x="870" y="307"/>
                  </a:cubicBezTo>
                  <a:cubicBezTo>
                    <a:pt x="870" y="111"/>
                    <a:pt x="773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04712004-48ED-28EB-523E-7C00864AF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89" y="2380275"/>
            <a:ext cx="6390045" cy="1840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96" name="Google Shape;698;p41">
            <a:extLst>
              <a:ext uri="{FF2B5EF4-FFF2-40B4-BE49-F238E27FC236}">
                <a16:creationId xmlns:a16="http://schemas.microsoft.com/office/drawing/2014/main" id="{9AB29415-1FBF-8DA8-97C9-50830497B1F6}"/>
              </a:ext>
            </a:extLst>
          </p:cNvPr>
          <p:cNvGrpSpPr/>
          <p:nvPr/>
        </p:nvGrpSpPr>
        <p:grpSpPr>
          <a:xfrm>
            <a:off x="7660532" y="863604"/>
            <a:ext cx="953591" cy="334099"/>
            <a:chOff x="2271950" y="2722775"/>
            <a:chExt cx="575875" cy="201775"/>
          </a:xfrm>
        </p:grpSpPr>
        <p:sp>
          <p:nvSpPr>
            <p:cNvPr id="397" name="Google Shape;699;p41">
              <a:extLst>
                <a:ext uri="{FF2B5EF4-FFF2-40B4-BE49-F238E27FC236}">
                  <a16:creationId xmlns:a16="http://schemas.microsoft.com/office/drawing/2014/main" id="{E849D5DF-C190-3BC1-7CE1-FBBC11EB7F68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700;p41">
              <a:extLst>
                <a:ext uri="{FF2B5EF4-FFF2-40B4-BE49-F238E27FC236}">
                  <a16:creationId xmlns:a16="http://schemas.microsoft.com/office/drawing/2014/main" id="{3EAD5F78-8F4C-4338-BBCB-67EE8DCF94D7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701;p41">
              <a:extLst>
                <a:ext uri="{FF2B5EF4-FFF2-40B4-BE49-F238E27FC236}">
                  <a16:creationId xmlns:a16="http://schemas.microsoft.com/office/drawing/2014/main" id="{7BC7C40C-5C8E-7E1C-0924-29C83D48A41C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702;p41">
              <a:extLst>
                <a:ext uri="{FF2B5EF4-FFF2-40B4-BE49-F238E27FC236}">
                  <a16:creationId xmlns:a16="http://schemas.microsoft.com/office/drawing/2014/main" id="{292B8D4E-DF15-53A3-43EF-17A7E497810B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703;p41">
              <a:extLst>
                <a:ext uri="{FF2B5EF4-FFF2-40B4-BE49-F238E27FC236}">
                  <a16:creationId xmlns:a16="http://schemas.microsoft.com/office/drawing/2014/main" id="{A3320A0B-0B28-95A8-53E3-2D3F255D4949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03" name="Google Shape;708;p41">
            <a:extLst>
              <a:ext uri="{FF2B5EF4-FFF2-40B4-BE49-F238E27FC236}">
                <a16:creationId xmlns:a16="http://schemas.microsoft.com/office/drawing/2014/main" id="{91AD60A3-1064-CF63-6C46-713C3DED56EC}"/>
              </a:ext>
            </a:extLst>
          </p:cNvPr>
          <p:cNvSpPr/>
          <p:nvPr/>
        </p:nvSpPr>
        <p:spPr>
          <a:xfrm>
            <a:off x="7030451" y="863616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4" name="Google Shape;709;p41">
            <a:extLst>
              <a:ext uri="{FF2B5EF4-FFF2-40B4-BE49-F238E27FC236}">
                <a16:creationId xmlns:a16="http://schemas.microsoft.com/office/drawing/2014/main" id="{EE47125D-A69D-7D7F-2160-DDC0B7DCDFCC}"/>
              </a:ext>
            </a:extLst>
          </p:cNvPr>
          <p:cNvSpPr/>
          <p:nvPr/>
        </p:nvSpPr>
        <p:spPr>
          <a:xfrm>
            <a:off x="8018934" y="1346948"/>
            <a:ext cx="335779" cy="567934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91234" y="1668402"/>
            <a:ext cx="1043050" cy="1488400"/>
            <a:chOff x="910475" y="761863"/>
            <a:chExt cx="1043050" cy="1488400"/>
          </a:xfrm>
        </p:grpSpPr>
        <p:sp>
          <p:nvSpPr>
            <p:cNvPr id="418" name="Google Shape;418;p37"/>
            <p:cNvSpPr/>
            <p:nvPr/>
          </p:nvSpPr>
          <p:spPr>
            <a:xfrm>
              <a:off x="910475" y="761863"/>
              <a:ext cx="1043050" cy="1488400"/>
            </a:xfrm>
            <a:custGeom>
              <a:avLst/>
              <a:gdLst/>
              <a:ahLst/>
              <a:cxnLst/>
              <a:rect l="l" t="t" r="r" b="b"/>
              <a:pathLst>
                <a:path w="41722" h="59536" fill="none" extrusionOk="0">
                  <a:moveTo>
                    <a:pt x="41722" y="8159"/>
                  </a:moveTo>
                  <a:lnTo>
                    <a:pt x="41722" y="57914"/>
                  </a:lnTo>
                  <a:cubicBezTo>
                    <a:pt x="41722" y="58805"/>
                    <a:pt x="40991" y="59536"/>
                    <a:pt x="40101" y="59536"/>
                  </a:cubicBezTo>
                  <a:lnTo>
                    <a:pt x="1622" y="59536"/>
                  </a:lnTo>
                  <a:cubicBezTo>
                    <a:pt x="731" y="59536"/>
                    <a:pt x="1" y="58805"/>
                    <a:pt x="1" y="57914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22" y="0"/>
                  </a:cubicBezTo>
                  <a:lnTo>
                    <a:pt x="325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723250" y="761863"/>
              <a:ext cx="224500" cy="206225"/>
            </a:xfrm>
            <a:custGeom>
              <a:avLst/>
              <a:gdLst/>
              <a:ahLst/>
              <a:cxnLst/>
              <a:rect l="l" t="t" r="r" b="b"/>
              <a:pathLst>
                <a:path w="8980" h="8249" fill="none" extrusionOk="0">
                  <a:moveTo>
                    <a:pt x="1" y="0"/>
                  </a:moveTo>
                  <a:lnTo>
                    <a:pt x="1" y="6645"/>
                  </a:lnTo>
                  <a:cubicBezTo>
                    <a:pt x="1" y="7518"/>
                    <a:pt x="713" y="8248"/>
                    <a:pt x="1604" y="8248"/>
                  </a:cubicBezTo>
                  <a:lnTo>
                    <a:pt x="8979" y="8248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051650" y="10624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051650" y="11626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051650" y="1262888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051650" y="13630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051650" y="14632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051650" y="15634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51650" y="1663713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051650" y="1782613"/>
              <a:ext cx="315350" cy="22300"/>
            </a:xfrm>
            <a:custGeom>
              <a:avLst/>
              <a:gdLst/>
              <a:ahLst/>
              <a:cxnLst/>
              <a:rect l="l" t="t" r="r" b="b"/>
              <a:pathLst>
                <a:path w="12614" h="892" fill="none" extrusionOk="0">
                  <a:moveTo>
                    <a:pt x="1" y="1"/>
                  </a:moveTo>
                  <a:lnTo>
                    <a:pt x="12613" y="1"/>
                  </a:lnTo>
                  <a:lnTo>
                    <a:pt x="12613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051650" y="1990163"/>
              <a:ext cx="393275" cy="0"/>
            </a:xfrm>
            <a:custGeom>
              <a:avLst/>
              <a:gdLst/>
              <a:ahLst/>
              <a:cxnLst/>
              <a:rect l="l" t="t" r="r" b="b"/>
              <a:pathLst>
                <a:path w="15731" fill="none" extrusionOk="0">
                  <a:moveTo>
                    <a:pt x="1" y="0"/>
                  </a:moveTo>
                  <a:lnTo>
                    <a:pt x="15731" y="0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9" name="Google Shape;429;p37"/>
          <p:cNvGrpSpPr/>
          <p:nvPr/>
        </p:nvGrpSpPr>
        <p:grpSpPr>
          <a:xfrm>
            <a:off x="1022757" y="1969002"/>
            <a:ext cx="875600" cy="1088925"/>
            <a:chOff x="5962175" y="478150"/>
            <a:chExt cx="875600" cy="1088925"/>
          </a:xfrm>
        </p:grpSpPr>
        <p:sp>
          <p:nvSpPr>
            <p:cNvPr id="430" name="Google Shape;430;p37"/>
            <p:cNvSpPr/>
            <p:nvPr/>
          </p:nvSpPr>
          <p:spPr>
            <a:xfrm>
              <a:off x="6095350" y="582825"/>
              <a:ext cx="504600" cy="504600"/>
            </a:xfrm>
            <a:custGeom>
              <a:avLst/>
              <a:gdLst/>
              <a:ahLst/>
              <a:cxnLst/>
              <a:rect l="l" t="t" r="r" b="b"/>
              <a:pathLst>
                <a:path w="20184" h="20184" extrusionOk="0">
                  <a:moveTo>
                    <a:pt x="10083" y="0"/>
                  </a:moveTo>
                  <a:lnTo>
                    <a:pt x="10083" y="0"/>
                  </a:lnTo>
                  <a:cubicBezTo>
                    <a:pt x="15659" y="18"/>
                    <a:pt x="20166" y="4525"/>
                    <a:pt x="20184" y="10101"/>
                  </a:cubicBezTo>
                  <a:lnTo>
                    <a:pt x="20184" y="10101"/>
                  </a:lnTo>
                  <a:cubicBezTo>
                    <a:pt x="20166" y="15659"/>
                    <a:pt x="15659" y="20166"/>
                    <a:pt x="10083" y="20184"/>
                  </a:cubicBezTo>
                  <a:lnTo>
                    <a:pt x="10083" y="20184"/>
                  </a:lnTo>
                  <a:cubicBezTo>
                    <a:pt x="4525" y="20166"/>
                    <a:pt x="0" y="15659"/>
                    <a:pt x="0" y="10101"/>
                  </a:cubicBezTo>
                  <a:lnTo>
                    <a:pt x="0" y="10101"/>
                  </a:lnTo>
                  <a:cubicBezTo>
                    <a:pt x="0" y="4525"/>
                    <a:pt x="4525" y="18"/>
                    <a:pt x="1008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6501075" y="1086075"/>
              <a:ext cx="145650" cy="186625"/>
            </a:xfrm>
            <a:custGeom>
              <a:avLst/>
              <a:gdLst/>
              <a:ahLst/>
              <a:cxnLst/>
              <a:rect l="l" t="t" r="r" b="b"/>
              <a:pathLst>
                <a:path w="5826" h="7465" extrusionOk="0">
                  <a:moveTo>
                    <a:pt x="0" y="1176"/>
                  </a:moveTo>
                  <a:lnTo>
                    <a:pt x="1888" y="0"/>
                  </a:lnTo>
                  <a:lnTo>
                    <a:pt x="5825" y="6289"/>
                  </a:lnTo>
                  <a:lnTo>
                    <a:pt x="3937" y="746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5962175" y="478150"/>
              <a:ext cx="742450" cy="742000"/>
            </a:xfrm>
            <a:custGeom>
              <a:avLst/>
              <a:gdLst/>
              <a:ahLst/>
              <a:cxnLst/>
              <a:rect l="l" t="t" r="r" b="b"/>
              <a:pathLst>
                <a:path w="29698" h="29680" extrusionOk="0">
                  <a:moveTo>
                    <a:pt x="15410" y="1"/>
                  </a:moveTo>
                  <a:cubicBezTo>
                    <a:pt x="9638" y="1"/>
                    <a:pt x="4419" y="3475"/>
                    <a:pt x="2210" y="8819"/>
                  </a:cubicBezTo>
                  <a:cubicBezTo>
                    <a:pt x="1" y="14146"/>
                    <a:pt x="1230" y="20291"/>
                    <a:pt x="5309" y="24371"/>
                  </a:cubicBezTo>
                  <a:cubicBezTo>
                    <a:pt x="9389" y="28468"/>
                    <a:pt x="15535" y="29680"/>
                    <a:pt x="20879" y="27471"/>
                  </a:cubicBezTo>
                  <a:cubicBezTo>
                    <a:pt x="26206" y="25262"/>
                    <a:pt x="29697" y="20060"/>
                    <a:pt x="29697" y="14288"/>
                  </a:cubicBezTo>
                  <a:cubicBezTo>
                    <a:pt x="29697" y="6396"/>
                    <a:pt x="23302" y="1"/>
                    <a:pt x="15410" y="1"/>
                  </a:cubicBezTo>
                  <a:close/>
                  <a:moveTo>
                    <a:pt x="15410" y="24068"/>
                  </a:moveTo>
                  <a:cubicBezTo>
                    <a:pt x="11455" y="24068"/>
                    <a:pt x="7875" y="21681"/>
                    <a:pt x="6360" y="18029"/>
                  </a:cubicBezTo>
                  <a:cubicBezTo>
                    <a:pt x="4846" y="14359"/>
                    <a:pt x="5684" y="10155"/>
                    <a:pt x="8480" y="7358"/>
                  </a:cubicBezTo>
                  <a:cubicBezTo>
                    <a:pt x="11277" y="4544"/>
                    <a:pt x="15499" y="3706"/>
                    <a:pt x="19151" y="5221"/>
                  </a:cubicBezTo>
                  <a:cubicBezTo>
                    <a:pt x="22821" y="6735"/>
                    <a:pt x="25208" y="10315"/>
                    <a:pt x="25208" y="14270"/>
                  </a:cubicBezTo>
                  <a:cubicBezTo>
                    <a:pt x="25208" y="19686"/>
                    <a:pt x="20826" y="24068"/>
                    <a:pt x="15410" y="24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6581675" y="1224575"/>
              <a:ext cx="256100" cy="342500"/>
            </a:xfrm>
            <a:custGeom>
              <a:avLst/>
              <a:gdLst/>
              <a:ahLst/>
              <a:cxnLst/>
              <a:rect l="l" t="t" r="r" b="b"/>
              <a:pathLst>
                <a:path w="10244" h="13700" extrusionOk="0">
                  <a:moveTo>
                    <a:pt x="9086" y="13148"/>
                  </a:moveTo>
                  <a:lnTo>
                    <a:pt x="9086" y="13148"/>
                  </a:lnTo>
                  <a:cubicBezTo>
                    <a:pt x="8177" y="13700"/>
                    <a:pt x="6984" y="13433"/>
                    <a:pt x="6414" y="12542"/>
                  </a:cubicBezTo>
                  <a:lnTo>
                    <a:pt x="571" y="3243"/>
                  </a:lnTo>
                  <a:cubicBezTo>
                    <a:pt x="1" y="2334"/>
                    <a:pt x="286" y="1141"/>
                    <a:pt x="1194" y="571"/>
                  </a:cubicBezTo>
                  <a:lnTo>
                    <a:pt x="1194" y="571"/>
                  </a:lnTo>
                  <a:cubicBezTo>
                    <a:pt x="2085" y="1"/>
                    <a:pt x="3278" y="286"/>
                    <a:pt x="3848" y="1176"/>
                  </a:cubicBezTo>
                  <a:lnTo>
                    <a:pt x="9692" y="10476"/>
                  </a:lnTo>
                  <a:cubicBezTo>
                    <a:pt x="10244" y="11384"/>
                    <a:pt x="9977" y="12578"/>
                    <a:pt x="9086" y="131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6203125" y="760525"/>
              <a:ext cx="320675" cy="185725"/>
            </a:xfrm>
            <a:custGeom>
              <a:avLst/>
              <a:gdLst/>
              <a:ahLst/>
              <a:cxnLst/>
              <a:rect l="l" t="t" r="r" b="b"/>
              <a:pathLst>
                <a:path w="12827" h="7429" extrusionOk="0">
                  <a:moveTo>
                    <a:pt x="0" y="4525"/>
                  </a:moveTo>
                  <a:lnTo>
                    <a:pt x="2494" y="7429"/>
                  </a:lnTo>
                  <a:cubicBezTo>
                    <a:pt x="2494" y="7429"/>
                    <a:pt x="5558" y="1782"/>
                    <a:pt x="12827" y="0"/>
                  </a:cubicBezTo>
                  <a:cubicBezTo>
                    <a:pt x="12827" y="0"/>
                    <a:pt x="6039" y="89"/>
                    <a:pt x="2334" y="60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5" name="Google Shape;435;p37"/>
          <p:cNvGrpSpPr/>
          <p:nvPr/>
        </p:nvGrpSpPr>
        <p:grpSpPr>
          <a:xfrm>
            <a:off x="7701156" y="1589321"/>
            <a:ext cx="612965" cy="612965"/>
            <a:chOff x="5208200" y="980975"/>
            <a:chExt cx="440475" cy="440475"/>
          </a:xfrm>
        </p:grpSpPr>
        <p:sp>
          <p:nvSpPr>
            <p:cNvPr id="436" name="Google Shape;436;p37"/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8" name="Google Shape;438;p37"/>
          <p:cNvSpPr/>
          <p:nvPr/>
        </p:nvSpPr>
        <p:spPr>
          <a:xfrm>
            <a:off x="696425" y="322948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37"/>
          <p:cNvSpPr/>
          <p:nvPr/>
        </p:nvSpPr>
        <p:spPr>
          <a:xfrm>
            <a:off x="1287513" y="2770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1" name="Google Shape;441;p37"/>
          <p:cNvSpPr/>
          <p:nvPr/>
        </p:nvSpPr>
        <p:spPr>
          <a:xfrm rot="-1685758">
            <a:off x="724953" y="27809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2" name="Google Shape;442;p37"/>
          <p:cNvGrpSpPr/>
          <p:nvPr/>
        </p:nvGrpSpPr>
        <p:grpSpPr>
          <a:xfrm>
            <a:off x="6522182" y="1124566"/>
            <a:ext cx="953591" cy="334099"/>
            <a:chOff x="2271950" y="2722775"/>
            <a:chExt cx="575875" cy="201775"/>
          </a:xfrm>
        </p:grpSpPr>
        <p:sp>
          <p:nvSpPr>
            <p:cNvPr id="443" name="Google Shape;443;p37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8" name="Google Shape;448;p37"/>
          <p:cNvGrpSpPr/>
          <p:nvPr/>
        </p:nvGrpSpPr>
        <p:grpSpPr>
          <a:xfrm>
            <a:off x="7618297" y="3712639"/>
            <a:ext cx="695830" cy="243805"/>
            <a:chOff x="2271950" y="2722775"/>
            <a:chExt cx="575875" cy="201775"/>
          </a:xfrm>
        </p:grpSpPr>
        <p:sp>
          <p:nvSpPr>
            <p:cNvPr id="449" name="Google Shape;449;p37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4" name="Google Shape;454;p37"/>
          <p:cNvSpPr/>
          <p:nvPr/>
        </p:nvSpPr>
        <p:spPr>
          <a:xfrm>
            <a:off x="1850090" y="3903730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6" name="Google Shape;456;p37"/>
          <p:cNvSpPr/>
          <p:nvPr/>
        </p:nvSpPr>
        <p:spPr>
          <a:xfrm>
            <a:off x="6012013" y="417420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37"/>
          <p:cNvSpPr/>
          <p:nvPr/>
        </p:nvSpPr>
        <p:spPr>
          <a:xfrm rot="7201932">
            <a:off x="1637012" y="3349078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37"/>
          <p:cNvSpPr/>
          <p:nvPr/>
        </p:nvSpPr>
        <p:spPr>
          <a:xfrm>
            <a:off x="7140551" y="342741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37"/>
          <p:cNvSpPr/>
          <p:nvPr/>
        </p:nvSpPr>
        <p:spPr>
          <a:xfrm rot="7198898">
            <a:off x="7188899" y="21191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0" name="Google Shape;460;p37"/>
          <p:cNvSpPr/>
          <p:nvPr/>
        </p:nvSpPr>
        <p:spPr>
          <a:xfrm rot="7201932">
            <a:off x="7821662" y="277244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1" name="Google Shape;461;p37"/>
          <p:cNvSpPr/>
          <p:nvPr/>
        </p:nvSpPr>
        <p:spPr>
          <a:xfrm rot="7198898">
            <a:off x="838849" y="36362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2" name="Google Shape;462;p37"/>
          <p:cNvSpPr/>
          <p:nvPr/>
        </p:nvSpPr>
        <p:spPr>
          <a:xfrm rot="-1685758">
            <a:off x="7151203" y="18657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64" name="Google Shape;464;p37"/>
          <p:cNvGrpSpPr/>
          <p:nvPr/>
        </p:nvGrpSpPr>
        <p:grpSpPr>
          <a:xfrm rot="5400000">
            <a:off x="7461288" y="4014463"/>
            <a:ext cx="65475" cy="397950"/>
            <a:chOff x="2551425" y="1409425"/>
            <a:chExt cx="65475" cy="397950"/>
          </a:xfrm>
        </p:grpSpPr>
        <p:sp>
          <p:nvSpPr>
            <p:cNvPr id="465" name="Google Shape;465;p37"/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5" name="Google Shape;475;p37"/>
          <p:cNvSpPr/>
          <p:nvPr/>
        </p:nvSpPr>
        <p:spPr>
          <a:xfrm>
            <a:off x="8021301" y="742615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6" name="Google Shape;476;p37"/>
          <p:cNvSpPr/>
          <p:nvPr/>
        </p:nvSpPr>
        <p:spPr>
          <a:xfrm>
            <a:off x="6661124" y="253152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7" name="Google Shape;477;p37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37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9" name="Google Shape;479;p37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0" name="Google Shape;480;p37">
            <a:hlinkClick r:id="" action="ppaction://noaction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1" name="Google Shape;481;p37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82" name="Google Shape;482;p37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483" name="Google Shape;483;p37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92" name="Google Shape;492;p37">
            <a:hlinkClick r:id="rId4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354;p36">
            <a:extLst>
              <a:ext uri="{FF2B5EF4-FFF2-40B4-BE49-F238E27FC236}">
                <a16:creationId xmlns:a16="http://schemas.microsoft.com/office/drawing/2014/main" id="{29D70A98-424B-BE85-3252-32B4F72B2DE0}"/>
              </a:ext>
            </a:extLst>
          </p:cNvPr>
          <p:cNvSpPr txBox="1">
            <a:spLocks/>
          </p:cNvSpPr>
          <p:nvPr/>
        </p:nvSpPr>
        <p:spPr>
          <a:xfrm>
            <a:off x="576967" y="474795"/>
            <a:ext cx="7860988" cy="106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107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s-ES" sz="3600" dirty="0">
                <a:solidFill>
                  <a:schemeClr val="tx1"/>
                </a:solidFill>
              </a:rPr>
              <a:t>3. Funciones de agregación </a:t>
            </a:r>
          </a:p>
        </p:txBody>
      </p:sp>
      <p:sp>
        <p:nvSpPr>
          <p:cNvPr id="10" name="Google Shape;507;p38">
            <a:extLst>
              <a:ext uri="{FF2B5EF4-FFF2-40B4-BE49-F238E27FC236}">
                <a16:creationId xmlns:a16="http://schemas.microsoft.com/office/drawing/2014/main" id="{DF63E66F-ED26-6B40-0332-11D8D65ECBD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60476" y="1072040"/>
            <a:ext cx="4427802" cy="2084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/>
              <a:t>Cuando se quiera utilizar una función de agregación, esta se debe de usar dentro de la clausula SELECT que es aplicado en grupos de registro (una columna de una tabla), y que SIEMPRE retornara un único valor (una fila) con  los resultados.</a:t>
            </a:r>
            <a:endParaRPr sz="1800" b="1" dirty="0"/>
          </a:p>
        </p:txBody>
      </p:sp>
      <p:grpSp>
        <p:nvGrpSpPr>
          <p:cNvPr id="6" name="Google Shape;1097;p42">
            <a:extLst>
              <a:ext uri="{FF2B5EF4-FFF2-40B4-BE49-F238E27FC236}">
                <a16:creationId xmlns:a16="http://schemas.microsoft.com/office/drawing/2014/main" id="{B6EB0661-A65D-7223-7B19-1572C424DB34}"/>
              </a:ext>
            </a:extLst>
          </p:cNvPr>
          <p:cNvGrpSpPr/>
          <p:nvPr/>
        </p:nvGrpSpPr>
        <p:grpSpPr>
          <a:xfrm>
            <a:off x="2381239" y="3086258"/>
            <a:ext cx="1630047" cy="1528254"/>
            <a:chOff x="3171849" y="2550685"/>
            <a:chExt cx="842168" cy="884456"/>
          </a:xfrm>
        </p:grpSpPr>
        <p:sp>
          <p:nvSpPr>
            <p:cNvPr id="7" name="Google Shape;1098;p42">
              <a:extLst>
                <a:ext uri="{FF2B5EF4-FFF2-40B4-BE49-F238E27FC236}">
                  <a16:creationId xmlns:a16="http://schemas.microsoft.com/office/drawing/2014/main" id="{FAB38E66-6BD7-E553-BFBD-7FE2A793BD5B}"/>
                </a:ext>
              </a:extLst>
            </p:cNvPr>
            <p:cNvSpPr/>
            <p:nvPr/>
          </p:nvSpPr>
          <p:spPr>
            <a:xfrm>
              <a:off x="3194689" y="2933857"/>
              <a:ext cx="819328" cy="474988"/>
            </a:xfrm>
            <a:custGeom>
              <a:avLst/>
              <a:gdLst/>
              <a:ahLst/>
              <a:cxnLst/>
              <a:rect l="l" t="t" r="r" b="b"/>
              <a:pathLst>
                <a:path w="25612" h="14848" extrusionOk="0">
                  <a:moveTo>
                    <a:pt x="15812" y="0"/>
                  </a:moveTo>
                  <a:lnTo>
                    <a:pt x="1" y="9192"/>
                  </a:lnTo>
                  <a:lnTo>
                    <a:pt x="9800" y="14848"/>
                  </a:lnTo>
                  <a:lnTo>
                    <a:pt x="25611" y="5656"/>
                  </a:lnTo>
                  <a:lnTo>
                    <a:pt x="15812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Google Shape;1099;p42">
              <a:extLst>
                <a:ext uri="{FF2B5EF4-FFF2-40B4-BE49-F238E27FC236}">
                  <a16:creationId xmlns:a16="http://schemas.microsoft.com/office/drawing/2014/main" id="{FF606E14-BE96-EE70-23EB-682FD740868F}"/>
                </a:ext>
              </a:extLst>
            </p:cNvPr>
            <p:cNvSpPr/>
            <p:nvPr/>
          </p:nvSpPr>
          <p:spPr>
            <a:xfrm>
              <a:off x="3508156" y="3114758"/>
              <a:ext cx="505858" cy="320380"/>
            </a:xfrm>
            <a:custGeom>
              <a:avLst/>
              <a:gdLst/>
              <a:ahLst/>
              <a:cxnLst/>
              <a:rect l="l" t="t" r="r" b="b"/>
              <a:pathLst>
                <a:path w="15813" h="10015" extrusionOk="0">
                  <a:moveTo>
                    <a:pt x="15812" y="1"/>
                  </a:moveTo>
                  <a:lnTo>
                    <a:pt x="1" y="9193"/>
                  </a:lnTo>
                  <a:lnTo>
                    <a:pt x="1" y="10014"/>
                  </a:lnTo>
                  <a:lnTo>
                    <a:pt x="15812" y="822"/>
                  </a:lnTo>
                  <a:lnTo>
                    <a:pt x="15812" y="1"/>
                  </a:lnTo>
                  <a:close/>
                </a:path>
              </a:pathLst>
            </a:custGeom>
            <a:solidFill>
              <a:srgbClr val="57428A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Google Shape;1100;p42">
              <a:extLst>
                <a:ext uri="{FF2B5EF4-FFF2-40B4-BE49-F238E27FC236}">
                  <a16:creationId xmlns:a16="http://schemas.microsoft.com/office/drawing/2014/main" id="{EAC4B2A5-1A09-39A3-F8DF-6D2C3D917A2D}"/>
                </a:ext>
              </a:extLst>
            </p:cNvPr>
            <p:cNvSpPr/>
            <p:nvPr/>
          </p:nvSpPr>
          <p:spPr>
            <a:xfrm>
              <a:off x="3171849" y="2844733"/>
              <a:ext cx="336343" cy="590407"/>
            </a:xfrm>
            <a:custGeom>
              <a:avLst/>
              <a:gdLst/>
              <a:ahLst/>
              <a:cxnLst/>
              <a:rect l="l" t="t" r="r" b="b"/>
              <a:pathLst>
                <a:path w="10514" h="18456" extrusionOk="0">
                  <a:moveTo>
                    <a:pt x="36" y="0"/>
                  </a:moveTo>
                  <a:lnTo>
                    <a:pt x="0" y="12383"/>
                  </a:lnTo>
                  <a:lnTo>
                    <a:pt x="10514" y="18455"/>
                  </a:lnTo>
                  <a:lnTo>
                    <a:pt x="10514" y="17634"/>
                  </a:lnTo>
                  <a:lnTo>
                    <a:pt x="715" y="11978"/>
                  </a:lnTo>
                  <a:lnTo>
                    <a:pt x="750" y="405"/>
                  </a:lnTo>
                  <a:lnTo>
                    <a:pt x="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Google Shape;1101;p42">
              <a:extLst>
                <a:ext uri="{FF2B5EF4-FFF2-40B4-BE49-F238E27FC236}">
                  <a16:creationId xmlns:a16="http://schemas.microsoft.com/office/drawing/2014/main" id="{E9D21943-2282-11A3-5D34-1C63C81AA402}"/>
                </a:ext>
              </a:extLst>
            </p:cNvPr>
            <p:cNvSpPr/>
            <p:nvPr/>
          </p:nvSpPr>
          <p:spPr>
            <a:xfrm>
              <a:off x="3194689" y="2564024"/>
              <a:ext cx="506978" cy="663920"/>
            </a:xfrm>
            <a:custGeom>
              <a:avLst/>
              <a:gdLst/>
              <a:ahLst/>
              <a:cxnLst/>
              <a:rect l="l" t="t" r="r" b="b"/>
              <a:pathLst>
                <a:path w="15848" h="20754" extrusionOk="0">
                  <a:moveTo>
                    <a:pt x="15848" y="1"/>
                  </a:moveTo>
                  <a:lnTo>
                    <a:pt x="36" y="9180"/>
                  </a:lnTo>
                  <a:lnTo>
                    <a:pt x="1" y="20753"/>
                  </a:lnTo>
                  <a:lnTo>
                    <a:pt x="1" y="20753"/>
                  </a:lnTo>
                  <a:lnTo>
                    <a:pt x="15812" y="11561"/>
                  </a:lnTo>
                  <a:lnTo>
                    <a:pt x="15848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2"/>
                </a:gs>
              </a:gsLst>
              <a:lin ang="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Google Shape;1102;p42">
              <a:extLst>
                <a:ext uri="{FF2B5EF4-FFF2-40B4-BE49-F238E27FC236}">
                  <a16:creationId xmlns:a16="http://schemas.microsoft.com/office/drawing/2014/main" id="{D42F08A4-DE1D-92FE-8795-5BF96AB1EC8F}"/>
                </a:ext>
              </a:extLst>
            </p:cNvPr>
            <p:cNvSpPr/>
            <p:nvPr/>
          </p:nvSpPr>
          <p:spPr>
            <a:xfrm>
              <a:off x="3210684" y="2591823"/>
              <a:ext cx="474604" cy="608290"/>
            </a:xfrm>
            <a:custGeom>
              <a:avLst/>
              <a:gdLst/>
              <a:ahLst/>
              <a:cxnLst/>
              <a:rect l="l" t="t" r="r" b="b"/>
              <a:pathLst>
                <a:path w="14836" h="19015" extrusionOk="0">
                  <a:moveTo>
                    <a:pt x="14836" y="1"/>
                  </a:moveTo>
                  <a:lnTo>
                    <a:pt x="37" y="8609"/>
                  </a:lnTo>
                  <a:lnTo>
                    <a:pt x="1" y="19015"/>
                  </a:lnTo>
                  <a:lnTo>
                    <a:pt x="14812" y="10407"/>
                  </a:lnTo>
                  <a:lnTo>
                    <a:pt x="14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Google Shape;1103;p42">
              <a:extLst>
                <a:ext uri="{FF2B5EF4-FFF2-40B4-BE49-F238E27FC236}">
                  <a16:creationId xmlns:a16="http://schemas.microsoft.com/office/drawing/2014/main" id="{0BDD4F6C-07B6-626D-FE6A-14A2717632EC}"/>
                </a:ext>
              </a:extLst>
            </p:cNvPr>
            <p:cNvSpPr/>
            <p:nvPr/>
          </p:nvSpPr>
          <p:spPr>
            <a:xfrm>
              <a:off x="3173000" y="2550685"/>
              <a:ext cx="528667" cy="307040"/>
            </a:xfrm>
            <a:custGeom>
              <a:avLst/>
              <a:gdLst/>
              <a:ahLst/>
              <a:cxnLst/>
              <a:rect l="l" t="t" r="r" b="b"/>
              <a:pathLst>
                <a:path w="16526" h="9598" extrusionOk="0">
                  <a:moveTo>
                    <a:pt x="15812" y="1"/>
                  </a:moveTo>
                  <a:lnTo>
                    <a:pt x="0" y="9192"/>
                  </a:lnTo>
                  <a:lnTo>
                    <a:pt x="714" y="9597"/>
                  </a:lnTo>
                  <a:lnTo>
                    <a:pt x="16526" y="418"/>
                  </a:lnTo>
                  <a:lnTo>
                    <a:pt x="1581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Google Shape;1104;p42">
              <a:extLst>
                <a:ext uri="{FF2B5EF4-FFF2-40B4-BE49-F238E27FC236}">
                  <a16:creationId xmlns:a16="http://schemas.microsoft.com/office/drawing/2014/main" id="{A5CC2181-DBB2-C968-8578-9F9868445348}"/>
                </a:ext>
              </a:extLst>
            </p:cNvPr>
            <p:cNvSpPr/>
            <p:nvPr/>
          </p:nvSpPr>
          <p:spPr>
            <a:xfrm>
              <a:off x="3261740" y="3215333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9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Google Shape;1105;p42">
              <a:extLst>
                <a:ext uri="{FF2B5EF4-FFF2-40B4-BE49-F238E27FC236}">
                  <a16:creationId xmlns:a16="http://schemas.microsoft.com/office/drawing/2014/main" id="{9BEC7CBF-89C1-DD11-E3D8-9362F393F2C3}"/>
                </a:ext>
              </a:extLst>
            </p:cNvPr>
            <p:cNvSpPr/>
            <p:nvPr/>
          </p:nvSpPr>
          <p:spPr>
            <a:xfrm>
              <a:off x="3291426" y="3198187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74"/>
                  </a:lnTo>
                  <a:lnTo>
                    <a:pt x="1323" y="393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Google Shape;1106;p42">
              <a:extLst>
                <a:ext uri="{FF2B5EF4-FFF2-40B4-BE49-F238E27FC236}">
                  <a16:creationId xmlns:a16="http://schemas.microsoft.com/office/drawing/2014/main" id="{82BB60FC-A3D1-F94E-E251-8C01F296D443}"/>
                </a:ext>
              </a:extLst>
            </p:cNvPr>
            <p:cNvSpPr/>
            <p:nvPr/>
          </p:nvSpPr>
          <p:spPr>
            <a:xfrm>
              <a:off x="3321144" y="3181041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5" y="1"/>
                  </a:moveTo>
                  <a:lnTo>
                    <a:pt x="1" y="382"/>
                  </a:lnTo>
                  <a:lnTo>
                    <a:pt x="667" y="774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Google Shape;1107;p42">
              <a:extLst>
                <a:ext uri="{FF2B5EF4-FFF2-40B4-BE49-F238E27FC236}">
                  <a16:creationId xmlns:a16="http://schemas.microsoft.com/office/drawing/2014/main" id="{DF78BE82-6D60-BEEB-42C9-CD9CDAC5559D}"/>
                </a:ext>
              </a:extLst>
            </p:cNvPr>
            <p:cNvSpPr/>
            <p:nvPr/>
          </p:nvSpPr>
          <p:spPr>
            <a:xfrm>
              <a:off x="3350863" y="3163894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75"/>
                  </a:lnTo>
                  <a:lnTo>
                    <a:pt x="1322" y="394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Google Shape;1108;p42">
              <a:extLst>
                <a:ext uri="{FF2B5EF4-FFF2-40B4-BE49-F238E27FC236}">
                  <a16:creationId xmlns:a16="http://schemas.microsoft.com/office/drawing/2014/main" id="{EDE859CF-4D3A-FBF7-F7D9-DBF44A6BFAC2}"/>
                </a:ext>
              </a:extLst>
            </p:cNvPr>
            <p:cNvSpPr/>
            <p:nvPr/>
          </p:nvSpPr>
          <p:spPr>
            <a:xfrm>
              <a:off x="3380581" y="3146780"/>
              <a:ext cx="42291" cy="24760"/>
            </a:xfrm>
            <a:custGeom>
              <a:avLst/>
              <a:gdLst/>
              <a:ahLst/>
              <a:cxnLst/>
              <a:rect l="l" t="t" r="r" b="b"/>
              <a:pathLst>
                <a:path w="1322" h="774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Google Shape;1109;p42">
              <a:extLst>
                <a:ext uri="{FF2B5EF4-FFF2-40B4-BE49-F238E27FC236}">
                  <a16:creationId xmlns:a16="http://schemas.microsoft.com/office/drawing/2014/main" id="{F143C55D-7D4E-B657-8EAF-446B3FECBC57}"/>
                </a:ext>
              </a:extLst>
            </p:cNvPr>
            <p:cNvSpPr/>
            <p:nvPr/>
          </p:nvSpPr>
          <p:spPr>
            <a:xfrm>
              <a:off x="3410268" y="3130017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Google Shape;1110;p42">
              <a:extLst>
                <a:ext uri="{FF2B5EF4-FFF2-40B4-BE49-F238E27FC236}">
                  <a16:creationId xmlns:a16="http://schemas.microsoft.com/office/drawing/2014/main" id="{C2615957-2C9A-1303-8419-F65D4E67D8AF}"/>
                </a:ext>
              </a:extLst>
            </p:cNvPr>
            <p:cNvSpPr/>
            <p:nvPr/>
          </p:nvSpPr>
          <p:spPr>
            <a:xfrm>
              <a:off x="3439986" y="3112871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Google Shape;1111;p42">
              <a:extLst>
                <a:ext uri="{FF2B5EF4-FFF2-40B4-BE49-F238E27FC236}">
                  <a16:creationId xmlns:a16="http://schemas.microsoft.com/office/drawing/2014/main" id="{D70528A4-C91E-8209-2269-2D1AADCDF463}"/>
                </a:ext>
              </a:extLst>
            </p:cNvPr>
            <p:cNvSpPr/>
            <p:nvPr/>
          </p:nvSpPr>
          <p:spPr>
            <a:xfrm>
              <a:off x="3469320" y="3095724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70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Google Shape;1112;p42">
              <a:extLst>
                <a:ext uri="{FF2B5EF4-FFF2-40B4-BE49-F238E27FC236}">
                  <a16:creationId xmlns:a16="http://schemas.microsoft.com/office/drawing/2014/main" id="{C7D37D46-A225-FA7D-09F0-F78A52CC8F7E}"/>
                </a:ext>
              </a:extLst>
            </p:cNvPr>
            <p:cNvSpPr/>
            <p:nvPr/>
          </p:nvSpPr>
          <p:spPr>
            <a:xfrm>
              <a:off x="3499007" y="3078578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1"/>
                  </a:moveTo>
                  <a:lnTo>
                    <a:pt x="1" y="382"/>
                  </a:lnTo>
                  <a:lnTo>
                    <a:pt x="668" y="763"/>
                  </a:lnTo>
                  <a:lnTo>
                    <a:pt x="1322" y="382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Google Shape;1113;p42">
              <a:extLst>
                <a:ext uri="{FF2B5EF4-FFF2-40B4-BE49-F238E27FC236}">
                  <a16:creationId xmlns:a16="http://schemas.microsoft.com/office/drawing/2014/main" id="{AF9BD85E-5886-95F0-4991-4985F0EE28ED}"/>
                </a:ext>
              </a:extLst>
            </p:cNvPr>
            <p:cNvSpPr/>
            <p:nvPr/>
          </p:nvSpPr>
          <p:spPr>
            <a:xfrm>
              <a:off x="3528725" y="306146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Google Shape;1114;p42">
              <a:extLst>
                <a:ext uri="{FF2B5EF4-FFF2-40B4-BE49-F238E27FC236}">
                  <a16:creationId xmlns:a16="http://schemas.microsoft.com/office/drawing/2014/main" id="{0CC6A298-8083-E2C4-7009-76443EBF2DF8}"/>
                </a:ext>
              </a:extLst>
            </p:cNvPr>
            <p:cNvSpPr/>
            <p:nvPr/>
          </p:nvSpPr>
          <p:spPr>
            <a:xfrm>
              <a:off x="3558444" y="304431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Google Shape;1115;p42">
              <a:extLst>
                <a:ext uri="{FF2B5EF4-FFF2-40B4-BE49-F238E27FC236}">
                  <a16:creationId xmlns:a16="http://schemas.microsoft.com/office/drawing/2014/main" id="{95E68BE0-CA21-F7F1-CC5E-075D2CEE2EDF}"/>
                </a:ext>
              </a:extLst>
            </p:cNvPr>
            <p:cNvSpPr/>
            <p:nvPr/>
          </p:nvSpPr>
          <p:spPr>
            <a:xfrm>
              <a:off x="3588130" y="3027170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3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Google Shape;1116;p42">
              <a:extLst>
                <a:ext uri="{FF2B5EF4-FFF2-40B4-BE49-F238E27FC236}">
                  <a16:creationId xmlns:a16="http://schemas.microsoft.com/office/drawing/2014/main" id="{F1D90700-B3E8-74CA-E026-808D74E8CA30}"/>
                </a:ext>
              </a:extLst>
            </p:cNvPr>
            <p:cNvSpPr/>
            <p:nvPr/>
          </p:nvSpPr>
          <p:spPr>
            <a:xfrm>
              <a:off x="3617848" y="3010024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Google Shape;1117;p42">
              <a:extLst>
                <a:ext uri="{FF2B5EF4-FFF2-40B4-BE49-F238E27FC236}">
                  <a16:creationId xmlns:a16="http://schemas.microsoft.com/office/drawing/2014/main" id="{2A24A624-DD4C-C4D5-E0C9-3CEC46AEAE92}"/>
                </a:ext>
              </a:extLst>
            </p:cNvPr>
            <p:cNvSpPr/>
            <p:nvPr/>
          </p:nvSpPr>
          <p:spPr>
            <a:xfrm>
              <a:off x="3647567" y="299287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Google Shape;1118;p42">
              <a:extLst>
                <a:ext uri="{FF2B5EF4-FFF2-40B4-BE49-F238E27FC236}">
                  <a16:creationId xmlns:a16="http://schemas.microsoft.com/office/drawing/2014/main" id="{968F4672-CC1E-EFBB-F1C8-515AA0A721C0}"/>
                </a:ext>
              </a:extLst>
            </p:cNvPr>
            <p:cNvSpPr/>
            <p:nvPr/>
          </p:nvSpPr>
          <p:spPr>
            <a:xfrm>
              <a:off x="3677253" y="297576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3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Google Shape;1119;p42">
              <a:extLst>
                <a:ext uri="{FF2B5EF4-FFF2-40B4-BE49-F238E27FC236}">
                  <a16:creationId xmlns:a16="http://schemas.microsoft.com/office/drawing/2014/main" id="{D6FD29C0-F57F-CFD6-7C52-04F37E3353BF}"/>
                </a:ext>
              </a:extLst>
            </p:cNvPr>
            <p:cNvSpPr/>
            <p:nvPr/>
          </p:nvSpPr>
          <p:spPr>
            <a:xfrm>
              <a:off x="3324951" y="321760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93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Google Shape;1120;p42">
              <a:extLst>
                <a:ext uri="{FF2B5EF4-FFF2-40B4-BE49-F238E27FC236}">
                  <a16:creationId xmlns:a16="http://schemas.microsoft.com/office/drawing/2014/main" id="{DC83E3B2-24FD-A7C1-B789-171431CB5687}"/>
                </a:ext>
              </a:extLst>
            </p:cNvPr>
            <p:cNvSpPr/>
            <p:nvPr/>
          </p:nvSpPr>
          <p:spPr>
            <a:xfrm>
              <a:off x="3354670" y="3200458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9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Google Shape;1121;p42">
              <a:extLst>
                <a:ext uri="{FF2B5EF4-FFF2-40B4-BE49-F238E27FC236}">
                  <a16:creationId xmlns:a16="http://schemas.microsoft.com/office/drawing/2014/main" id="{FBA40870-D3F0-353C-3F15-333F8D113787}"/>
                </a:ext>
              </a:extLst>
            </p:cNvPr>
            <p:cNvSpPr/>
            <p:nvPr/>
          </p:nvSpPr>
          <p:spPr>
            <a:xfrm>
              <a:off x="3384388" y="3183344"/>
              <a:ext cx="42291" cy="24760"/>
            </a:xfrm>
            <a:custGeom>
              <a:avLst/>
              <a:gdLst/>
              <a:ahLst/>
              <a:cxnLst/>
              <a:rect l="l" t="t" r="r" b="b"/>
              <a:pathLst>
                <a:path w="1322" h="774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Google Shape;1122;p42">
              <a:extLst>
                <a:ext uri="{FF2B5EF4-FFF2-40B4-BE49-F238E27FC236}">
                  <a16:creationId xmlns:a16="http://schemas.microsoft.com/office/drawing/2014/main" id="{E4890DA2-A267-EDD5-5B7C-BD7445D18309}"/>
                </a:ext>
              </a:extLst>
            </p:cNvPr>
            <p:cNvSpPr/>
            <p:nvPr/>
          </p:nvSpPr>
          <p:spPr>
            <a:xfrm>
              <a:off x="3414074" y="3166197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74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Google Shape;1123;p42">
              <a:extLst>
                <a:ext uri="{FF2B5EF4-FFF2-40B4-BE49-F238E27FC236}">
                  <a16:creationId xmlns:a16="http://schemas.microsoft.com/office/drawing/2014/main" id="{7205865F-0729-7F8E-2B31-7C35E4F72056}"/>
                </a:ext>
              </a:extLst>
            </p:cNvPr>
            <p:cNvSpPr/>
            <p:nvPr/>
          </p:nvSpPr>
          <p:spPr>
            <a:xfrm>
              <a:off x="3443793" y="314943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0" y="369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Google Shape;1124;p42">
              <a:extLst>
                <a:ext uri="{FF2B5EF4-FFF2-40B4-BE49-F238E27FC236}">
                  <a16:creationId xmlns:a16="http://schemas.microsoft.com/office/drawing/2014/main" id="{7F580DD1-C966-258A-AC55-CE8FB97EE0BC}"/>
                </a:ext>
              </a:extLst>
            </p:cNvPr>
            <p:cNvSpPr/>
            <p:nvPr/>
          </p:nvSpPr>
          <p:spPr>
            <a:xfrm>
              <a:off x="3473511" y="3131904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55" y="775"/>
                  </a:lnTo>
                  <a:lnTo>
                    <a:pt x="1322" y="394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Google Shape;1125;p42">
              <a:extLst>
                <a:ext uri="{FF2B5EF4-FFF2-40B4-BE49-F238E27FC236}">
                  <a16:creationId xmlns:a16="http://schemas.microsoft.com/office/drawing/2014/main" id="{669E0013-205A-22E7-65B9-530C63B19926}"/>
                </a:ext>
              </a:extLst>
            </p:cNvPr>
            <p:cNvSpPr/>
            <p:nvPr/>
          </p:nvSpPr>
          <p:spPr>
            <a:xfrm>
              <a:off x="3503198" y="311514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1"/>
                  </a:moveTo>
                  <a:lnTo>
                    <a:pt x="1" y="382"/>
                  </a:lnTo>
                  <a:lnTo>
                    <a:pt x="656" y="763"/>
                  </a:lnTo>
                  <a:lnTo>
                    <a:pt x="1322" y="382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Google Shape;1126;p42">
              <a:extLst>
                <a:ext uri="{FF2B5EF4-FFF2-40B4-BE49-F238E27FC236}">
                  <a16:creationId xmlns:a16="http://schemas.microsoft.com/office/drawing/2014/main" id="{62922213-CF58-C418-18E2-CD21F823161C}"/>
                </a:ext>
              </a:extLst>
            </p:cNvPr>
            <p:cNvSpPr/>
            <p:nvPr/>
          </p:nvSpPr>
          <p:spPr>
            <a:xfrm>
              <a:off x="3532916" y="3098027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1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Google Shape;1127;p42">
              <a:extLst>
                <a:ext uri="{FF2B5EF4-FFF2-40B4-BE49-F238E27FC236}">
                  <a16:creationId xmlns:a16="http://schemas.microsoft.com/office/drawing/2014/main" id="{04626385-413E-A67F-F242-FEE37A6C6368}"/>
                </a:ext>
              </a:extLst>
            </p:cNvPr>
            <p:cNvSpPr/>
            <p:nvPr/>
          </p:nvSpPr>
          <p:spPr>
            <a:xfrm>
              <a:off x="3562250" y="3080881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69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Google Shape;1128;p42">
              <a:extLst>
                <a:ext uri="{FF2B5EF4-FFF2-40B4-BE49-F238E27FC236}">
                  <a16:creationId xmlns:a16="http://schemas.microsoft.com/office/drawing/2014/main" id="{EC1C2072-7E52-9331-6085-E2032BC99725}"/>
                </a:ext>
              </a:extLst>
            </p:cNvPr>
            <p:cNvSpPr/>
            <p:nvPr/>
          </p:nvSpPr>
          <p:spPr>
            <a:xfrm>
              <a:off x="3591937" y="306373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3" y="38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Google Shape;1129;p42">
              <a:extLst>
                <a:ext uri="{FF2B5EF4-FFF2-40B4-BE49-F238E27FC236}">
                  <a16:creationId xmlns:a16="http://schemas.microsoft.com/office/drawing/2014/main" id="{388F35F6-9CC9-819C-D400-41B776010DB5}"/>
                </a:ext>
              </a:extLst>
            </p:cNvPr>
            <p:cNvSpPr/>
            <p:nvPr/>
          </p:nvSpPr>
          <p:spPr>
            <a:xfrm>
              <a:off x="3621655" y="3046588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Google Shape;1130;p42">
              <a:extLst>
                <a:ext uri="{FF2B5EF4-FFF2-40B4-BE49-F238E27FC236}">
                  <a16:creationId xmlns:a16="http://schemas.microsoft.com/office/drawing/2014/main" id="{88BF18A5-C571-7438-2E64-943DE52EBB8D}"/>
                </a:ext>
              </a:extLst>
            </p:cNvPr>
            <p:cNvSpPr/>
            <p:nvPr/>
          </p:nvSpPr>
          <p:spPr>
            <a:xfrm>
              <a:off x="3651374" y="3029442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Google Shape;1131;p42">
              <a:extLst>
                <a:ext uri="{FF2B5EF4-FFF2-40B4-BE49-F238E27FC236}">
                  <a16:creationId xmlns:a16="http://schemas.microsoft.com/office/drawing/2014/main" id="{AD8F8574-0019-3ECE-2A7D-4C05E6224EA4}"/>
                </a:ext>
              </a:extLst>
            </p:cNvPr>
            <p:cNvSpPr/>
            <p:nvPr/>
          </p:nvSpPr>
          <p:spPr>
            <a:xfrm>
              <a:off x="3681092" y="301232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Google Shape;1132;p42">
              <a:extLst>
                <a:ext uri="{FF2B5EF4-FFF2-40B4-BE49-F238E27FC236}">
                  <a16:creationId xmlns:a16="http://schemas.microsoft.com/office/drawing/2014/main" id="{6F1D793D-E071-15F9-9185-7E147D147B92}"/>
                </a:ext>
              </a:extLst>
            </p:cNvPr>
            <p:cNvSpPr/>
            <p:nvPr/>
          </p:nvSpPr>
          <p:spPr>
            <a:xfrm>
              <a:off x="3710778" y="2995181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Google Shape;1133;p42">
              <a:extLst>
                <a:ext uri="{FF2B5EF4-FFF2-40B4-BE49-F238E27FC236}">
                  <a16:creationId xmlns:a16="http://schemas.microsoft.com/office/drawing/2014/main" id="{E40ED50D-8139-3683-23DF-54870052A865}"/>
                </a:ext>
              </a:extLst>
            </p:cNvPr>
            <p:cNvSpPr/>
            <p:nvPr/>
          </p:nvSpPr>
          <p:spPr>
            <a:xfrm>
              <a:off x="3295265" y="3234751"/>
              <a:ext cx="105887" cy="43826"/>
            </a:xfrm>
            <a:custGeom>
              <a:avLst/>
              <a:gdLst/>
              <a:ahLst/>
              <a:cxnLst/>
              <a:rect l="l" t="t" r="r" b="b"/>
              <a:pathLst>
                <a:path w="3310" h="1370" extrusionOk="0">
                  <a:moveTo>
                    <a:pt x="667" y="0"/>
                  </a:moveTo>
                  <a:lnTo>
                    <a:pt x="0" y="381"/>
                  </a:lnTo>
                  <a:lnTo>
                    <a:pt x="1060" y="989"/>
                  </a:lnTo>
                  <a:lnTo>
                    <a:pt x="1369" y="1179"/>
                  </a:lnTo>
                  <a:lnTo>
                    <a:pt x="1715" y="1370"/>
                  </a:lnTo>
                  <a:lnTo>
                    <a:pt x="2643" y="834"/>
                  </a:lnTo>
                  <a:lnTo>
                    <a:pt x="3131" y="560"/>
                  </a:lnTo>
                  <a:lnTo>
                    <a:pt x="3310" y="453"/>
                  </a:lnTo>
                  <a:lnTo>
                    <a:pt x="2643" y="72"/>
                  </a:lnTo>
                  <a:lnTo>
                    <a:pt x="2465" y="179"/>
                  </a:lnTo>
                  <a:lnTo>
                    <a:pt x="1988" y="453"/>
                  </a:lnTo>
                  <a:lnTo>
                    <a:pt x="1715" y="60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Google Shape;1134;p42">
              <a:extLst>
                <a:ext uri="{FF2B5EF4-FFF2-40B4-BE49-F238E27FC236}">
                  <a16:creationId xmlns:a16="http://schemas.microsoft.com/office/drawing/2014/main" id="{9DFB9984-F4FB-F2C3-3E76-A5221F991C8F}"/>
                </a:ext>
              </a:extLst>
            </p:cNvPr>
            <p:cNvSpPr/>
            <p:nvPr/>
          </p:nvSpPr>
          <p:spPr>
            <a:xfrm>
              <a:off x="3388195" y="3219908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Google Shape;1135;p42">
              <a:extLst>
                <a:ext uri="{FF2B5EF4-FFF2-40B4-BE49-F238E27FC236}">
                  <a16:creationId xmlns:a16="http://schemas.microsoft.com/office/drawing/2014/main" id="{57180C7F-A782-9055-AFB2-2EAD101401DA}"/>
                </a:ext>
              </a:extLst>
            </p:cNvPr>
            <p:cNvSpPr/>
            <p:nvPr/>
          </p:nvSpPr>
          <p:spPr>
            <a:xfrm>
              <a:off x="3417881" y="320276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2" y="39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Google Shape;1136;p42">
              <a:extLst>
                <a:ext uri="{FF2B5EF4-FFF2-40B4-BE49-F238E27FC236}">
                  <a16:creationId xmlns:a16="http://schemas.microsoft.com/office/drawing/2014/main" id="{08BCCE8F-76B4-3610-C8B3-64564C3FE203}"/>
                </a:ext>
              </a:extLst>
            </p:cNvPr>
            <p:cNvSpPr/>
            <p:nvPr/>
          </p:nvSpPr>
          <p:spPr>
            <a:xfrm>
              <a:off x="3447600" y="3185615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Google Shape;1137;p42">
              <a:extLst>
                <a:ext uri="{FF2B5EF4-FFF2-40B4-BE49-F238E27FC236}">
                  <a16:creationId xmlns:a16="http://schemas.microsoft.com/office/drawing/2014/main" id="{6FF0EB4D-865C-90FA-6130-ECFFD042A351}"/>
                </a:ext>
              </a:extLst>
            </p:cNvPr>
            <p:cNvSpPr/>
            <p:nvPr/>
          </p:nvSpPr>
          <p:spPr>
            <a:xfrm>
              <a:off x="3477318" y="3168469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75"/>
                  </a:lnTo>
                  <a:lnTo>
                    <a:pt x="1322" y="394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Google Shape;1138;p42">
              <a:extLst>
                <a:ext uri="{FF2B5EF4-FFF2-40B4-BE49-F238E27FC236}">
                  <a16:creationId xmlns:a16="http://schemas.microsoft.com/office/drawing/2014/main" id="{C98A9FB4-669E-1ED4-AA4E-19790AE4AFF6}"/>
                </a:ext>
              </a:extLst>
            </p:cNvPr>
            <p:cNvSpPr/>
            <p:nvPr/>
          </p:nvSpPr>
          <p:spPr>
            <a:xfrm>
              <a:off x="3507004" y="3151322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56" y="1"/>
                  </a:moveTo>
                  <a:lnTo>
                    <a:pt x="1" y="382"/>
                  </a:lnTo>
                  <a:lnTo>
                    <a:pt x="668" y="775"/>
                  </a:lnTo>
                  <a:lnTo>
                    <a:pt x="1322" y="394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Google Shape;1139;p42">
              <a:extLst>
                <a:ext uri="{FF2B5EF4-FFF2-40B4-BE49-F238E27FC236}">
                  <a16:creationId xmlns:a16="http://schemas.microsoft.com/office/drawing/2014/main" id="{A7D56827-C808-FDED-ECF4-B1560F513C6D}"/>
                </a:ext>
              </a:extLst>
            </p:cNvPr>
            <p:cNvSpPr/>
            <p:nvPr/>
          </p:nvSpPr>
          <p:spPr>
            <a:xfrm>
              <a:off x="3536723" y="313459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1" y="369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Google Shape;1140;p42">
              <a:extLst>
                <a:ext uri="{FF2B5EF4-FFF2-40B4-BE49-F238E27FC236}">
                  <a16:creationId xmlns:a16="http://schemas.microsoft.com/office/drawing/2014/main" id="{D5343314-3122-2F7A-5545-74214752398D}"/>
                </a:ext>
              </a:extLst>
            </p:cNvPr>
            <p:cNvSpPr/>
            <p:nvPr/>
          </p:nvSpPr>
          <p:spPr>
            <a:xfrm>
              <a:off x="3566441" y="3117061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0"/>
                  </a:moveTo>
                  <a:lnTo>
                    <a:pt x="0" y="393"/>
                  </a:lnTo>
                  <a:lnTo>
                    <a:pt x="655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Google Shape;1141;p42">
              <a:extLst>
                <a:ext uri="{FF2B5EF4-FFF2-40B4-BE49-F238E27FC236}">
                  <a16:creationId xmlns:a16="http://schemas.microsoft.com/office/drawing/2014/main" id="{01B02562-C0A8-DBA5-71EA-38176010A34F}"/>
                </a:ext>
              </a:extLst>
            </p:cNvPr>
            <p:cNvSpPr/>
            <p:nvPr/>
          </p:nvSpPr>
          <p:spPr>
            <a:xfrm>
              <a:off x="3596127" y="3100299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3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Google Shape;1142;p42">
              <a:extLst>
                <a:ext uri="{FF2B5EF4-FFF2-40B4-BE49-F238E27FC236}">
                  <a16:creationId xmlns:a16="http://schemas.microsoft.com/office/drawing/2014/main" id="{F7D293EE-FB8D-53AE-35EC-96478B6E48F6}"/>
                </a:ext>
              </a:extLst>
            </p:cNvPr>
            <p:cNvSpPr/>
            <p:nvPr/>
          </p:nvSpPr>
          <p:spPr>
            <a:xfrm>
              <a:off x="3625846" y="3083152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1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Google Shape;1143;p42">
              <a:extLst>
                <a:ext uri="{FF2B5EF4-FFF2-40B4-BE49-F238E27FC236}">
                  <a16:creationId xmlns:a16="http://schemas.microsoft.com/office/drawing/2014/main" id="{891960FB-E2A4-AED9-DD72-9EC90F4C361B}"/>
                </a:ext>
              </a:extLst>
            </p:cNvPr>
            <p:cNvSpPr/>
            <p:nvPr/>
          </p:nvSpPr>
          <p:spPr>
            <a:xfrm>
              <a:off x="3655180" y="306600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Google Shape;1144;p42">
              <a:extLst>
                <a:ext uri="{FF2B5EF4-FFF2-40B4-BE49-F238E27FC236}">
                  <a16:creationId xmlns:a16="http://schemas.microsoft.com/office/drawing/2014/main" id="{5E7B1CC5-BBA9-7145-96E8-9CCD9C3FAB4C}"/>
                </a:ext>
              </a:extLst>
            </p:cNvPr>
            <p:cNvSpPr/>
            <p:nvPr/>
          </p:nvSpPr>
          <p:spPr>
            <a:xfrm>
              <a:off x="3684899" y="3048891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Google Shape;1145;p42">
              <a:extLst>
                <a:ext uri="{FF2B5EF4-FFF2-40B4-BE49-F238E27FC236}">
                  <a16:creationId xmlns:a16="http://schemas.microsoft.com/office/drawing/2014/main" id="{FCAFE57D-81A5-CAB1-BC7E-4C054474BAC6}"/>
                </a:ext>
              </a:extLst>
            </p:cNvPr>
            <p:cNvSpPr/>
            <p:nvPr/>
          </p:nvSpPr>
          <p:spPr>
            <a:xfrm>
              <a:off x="3714585" y="3031745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2" y="381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Google Shape;1146;p42">
              <a:extLst>
                <a:ext uri="{FF2B5EF4-FFF2-40B4-BE49-F238E27FC236}">
                  <a16:creationId xmlns:a16="http://schemas.microsoft.com/office/drawing/2014/main" id="{8F95F735-572E-949A-52FA-6B126528D8EB}"/>
                </a:ext>
              </a:extLst>
            </p:cNvPr>
            <p:cNvSpPr/>
            <p:nvPr/>
          </p:nvSpPr>
          <p:spPr>
            <a:xfrm>
              <a:off x="3744303" y="3014598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Google Shape;1147;p42">
              <a:extLst>
                <a:ext uri="{FF2B5EF4-FFF2-40B4-BE49-F238E27FC236}">
                  <a16:creationId xmlns:a16="http://schemas.microsoft.com/office/drawing/2014/main" id="{5A73E4A2-1DC3-220B-2643-65AF51F883DD}"/>
                </a:ext>
              </a:extLst>
            </p:cNvPr>
            <p:cNvSpPr/>
            <p:nvPr/>
          </p:nvSpPr>
          <p:spPr>
            <a:xfrm>
              <a:off x="3362667" y="327358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Google Shape;1148;p42">
              <a:extLst>
                <a:ext uri="{FF2B5EF4-FFF2-40B4-BE49-F238E27FC236}">
                  <a16:creationId xmlns:a16="http://schemas.microsoft.com/office/drawing/2014/main" id="{DC326C19-1BD2-04D8-099A-0095E0953CAF}"/>
                </a:ext>
              </a:extLst>
            </p:cNvPr>
            <p:cNvSpPr/>
            <p:nvPr/>
          </p:nvSpPr>
          <p:spPr>
            <a:xfrm>
              <a:off x="3392385" y="3256472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Google Shape;1149;p42">
              <a:extLst>
                <a:ext uri="{FF2B5EF4-FFF2-40B4-BE49-F238E27FC236}">
                  <a16:creationId xmlns:a16="http://schemas.microsoft.com/office/drawing/2014/main" id="{71510D5A-5968-C3E2-028D-B625DA0F25A5}"/>
                </a:ext>
              </a:extLst>
            </p:cNvPr>
            <p:cNvSpPr/>
            <p:nvPr/>
          </p:nvSpPr>
          <p:spPr>
            <a:xfrm>
              <a:off x="3422072" y="3239326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Google Shape;1150;p42">
              <a:extLst>
                <a:ext uri="{FF2B5EF4-FFF2-40B4-BE49-F238E27FC236}">
                  <a16:creationId xmlns:a16="http://schemas.microsoft.com/office/drawing/2014/main" id="{3ACA3A3E-4610-CFEB-440D-8FF7EED3BDFA}"/>
                </a:ext>
              </a:extLst>
            </p:cNvPr>
            <p:cNvSpPr/>
            <p:nvPr/>
          </p:nvSpPr>
          <p:spPr>
            <a:xfrm>
              <a:off x="3451406" y="3222179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Google Shape;1151;p42">
              <a:extLst>
                <a:ext uri="{FF2B5EF4-FFF2-40B4-BE49-F238E27FC236}">
                  <a16:creationId xmlns:a16="http://schemas.microsoft.com/office/drawing/2014/main" id="{958B6679-3D37-12D2-26FF-B706F1F2B0D6}"/>
                </a:ext>
              </a:extLst>
            </p:cNvPr>
            <p:cNvSpPr/>
            <p:nvPr/>
          </p:nvSpPr>
          <p:spPr>
            <a:xfrm>
              <a:off x="3481125" y="3205033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94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Google Shape;1152;p42">
              <a:extLst>
                <a:ext uri="{FF2B5EF4-FFF2-40B4-BE49-F238E27FC236}">
                  <a16:creationId xmlns:a16="http://schemas.microsoft.com/office/drawing/2014/main" id="{A948AA70-58CF-8F2C-4835-054CB84D8310}"/>
                </a:ext>
              </a:extLst>
            </p:cNvPr>
            <p:cNvSpPr/>
            <p:nvPr/>
          </p:nvSpPr>
          <p:spPr>
            <a:xfrm>
              <a:off x="3510811" y="3187886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8" y="1"/>
                  </a:moveTo>
                  <a:lnTo>
                    <a:pt x="1" y="382"/>
                  </a:lnTo>
                  <a:lnTo>
                    <a:pt x="668" y="763"/>
                  </a:lnTo>
                  <a:lnTo>
                    <a:pt x="1323" y="39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Google Shape;1153;p42">
              <a:extLst>
                <a:ext uri="{FF2B5EF4-FFF2-40B4-BE49-F238E27FC236}">
                  <a16:creationId xmlns:a16="http://schemas.microsoft.com/office/drawing/2014/main" id="{F49A2C55-81A6-2732-8434-2E4FB3B17510}"/>
                </a:ext>
              </a:extLst>
            </p:cNvPr>
            <p:cNvSpPr/>
            <p:nvPr/>
          </p:nvSpPr>
          <p:spPr>
            <a:xfrm>
              <a:off x="3540529" y="3170772"/>
              <a:ext cx="42323" cy="24792"/>
            </a:xfrm>
            <a:custGeom>
              <a:avLst/>
              <a:gdLst/>
              <a:ahLst/>
              <a:cxnLst/>
              <a:rect l="l" t="t" r="r" b="b"/>
              <a:pathLst>
                <a:path w="1323" h="775" extrusionOk="0">
                  <a:moveTo>
                    <a:pt x="667" y="0"/>
                  </a:moveTo>
                  <a:lnTo>
                    <a:pt x="1" y="381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Google Shape;1154;p42">
              <a:extLst>
                <a:ext uri="{FF2B5EF4-FFF2-40B4-BE49-F238E27FC236}">
                  <a16:creationId xmlns:a16="http://schemas.microsoft.com/office/drawing/2014/main" id="{F804BFE8-6E6F-F01A-CAAA-1BE804810676}"/>
                </a:ext>
              </a:extLst>
            </p:cNvPr>
            <p:cNvSpPr/>
            <p:nvPr/>
          </p:nvSpPr>
          <p:spPr>
            <a:xfrm>
              <a:off x="3570248" y="3153625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0"/>
                  </a:moveTo>
                  <a:lnTo>
                    <a:pt x="0" y="381"/>
                  </a:lnTo>
                  <a:lnTo>
                    <a:pt x="667" y="774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3" name="Google Shape;1155;p42">
              <a:extLst>
                <a:ext uri="{FF2B5EF4-FFF2-40B4-BE49-F238E27FC236}">
                  <a16:creationId xmlns:a16="http://schemas.microsoft.com/office/drawing/2014/main" id="{CA388F72-64EB-603A-7571-AC48FE910B60}"/>
                </a:ext>
              </a:extLst>
            </p:cNvPr>
            <p:cNvSpPr/>
            <p:nvPr/>
          </p:nvSpPr>
          <p:spPr>
            <a:xfrm>
              <a:off x="3599966" y="3136479"/>
              <a:ext cx="42291" cy="24792"/>
            </a:xfrm>
            <a:custGeom>
              <a:avLst/>
              <a:gdLst/>
              <a:ahLst/>
              <a:cxnLst/>
              <a:rect l="l" t="t" r="r" b="b"/>
              <a:pathLst>
                <a:path w="1322" h="775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74"/>
                  </a:lnTo>
                  <a:lnTo>
                    <a:pt x="1322" y="393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" name="Google Shape;1156;p42">
              <a:extLst>
                <a:ext uri="{FF2B5EF4-FFF2-40B4-BE49-F238E27FC236}">
                  <a16:creationId xmlns:a16="http://schemas.microsoft.com/office/drawing/2014/main" id="{BAC5DF60-6E75-84B4-0735-68CAC30E0B03}"/>
                </a:ext>
              </a:extLst>
            </p:cNvPr>
            <p:cNvSpPr/>
            <p:nvPr/>
          </p:nvSpPr>
          <p:spPr>
            <a:xfrm>
              <a:off x="3629653" y="3119716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1"/>
                  </a:moveTo>
                  <a:lnTo>
                    <a:pt x="1" y="370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" name="Google Shape;1157;p42">
              <a:extLst>
                <a:ext uri="{FF2B5EF4-FFF2-40B4-BE49-F238E27FC236}">
                  <a16:creationId xmlns:a16="http://schemas.microsoft.com/office/drawing/2014/main" id="{B448EFFB-68F8-88D3-4183-3BA8B8845A9D}"/>
                </a:ext>
              </a:extLst>
            </p:cNvPr>
            <p:cNvSpPr/>
            <p:nvPr/>
          </p:nvSpPr>
          <p:spPr>
            <a:xfrm>
              <a:off x="3659371" y="3102218"/>
              <a:ext cx="42291" cy="24760"/>
            </a:xfrm>
            <a:custGeom>
              <a:avLst/>
              <a:gdLst/>
              <a:ahLst/>
              <a:cxnLst/>
              <a:rect l="l" t="t" r="r" b="b"/>
              <a:pathLst>
                <a:path w="1322" h="774" extrusionOk="0">
                  <a:moveTo>
                    <a:pt x="655" y="0"/>
                  </a:moveTo>
                  <a:lnTo>
                    <a:pt x="0" y="393"/>
                  </a:lnTo>
                  <a:lnTo>
                    <a:pt x="655" y="774"/>
                  </a:lnTo>
                  <a:lnTo>
                    <a:pt x="1322" y="393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" name="Google Shape;1158;p42">
              <a:extLst>
                <a:ext uri="{FF2B5EF4-FFF2-40B4-BE49-F238E27FC236}">
                  <a16:creationId xmlns:a16="http://schemas.microsoft.com/office/drawing/2014/main" id="{4BDFAD76-6CB5-166F-7C60-8DC024C07830}"/>
                </a:ext>
              </a:extLst>
            </p:cNvPr>
            <p:cNvSpPr/>
            <p:nvPr/>
          </p:nvSpPr>
          <p:spPr>
            <a:xfrm>
              <a:off x="3689089" y="308545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0"/>
                  </a:moveTo>
                  <a:lnTo>
                    <a:pt x="0" y="381"/>
                  </a:lnTo>
                  <a:lnTo>
                    <a:pt x="655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" name="Google Shape;1159;p42">
              <a:extLst>
                <a:ext uri="{FF2B5EF4-FFF2-40B4-BE49-F238E27FC236}">
                  <a16:creationId xmlns:a16="http://schemas.microsoft.com/office/drawing/2014/main" id="{63CE54F8-1D8B-BE9F-F6AF-A4B322B84A2E}"/>
                </a:ext>
              </a:extLst>
            </p:cNvPr>
            <p:cNvSpPr/>
            <p:nvPr/>
          </p:nvSpPr>
          <p:spPr>
            <a:xfrm>
              <a:off x="3718776" y="3068309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69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7" name="Google Shape;1160;p42">
              <a:extLst>
                <a:ext uri="{FF2B5EF4-FFF2-40B4-BE49-F238E27FC236}">
                  <a16:creationId xmlns:a16="http://schemas.microsoft.com/office/drawing/2014/main" id="{5BE30892-348A-1BD1-005F-D93F65758340}"/>
                </a:ext>
              </a:extLst>
            </p:cNvPr>
            <p:cNvSpPr/>
            <p:nvPr/>
          </p:nvSpPr>
          <p:spPr>
            <a:xfrm>
              <a:off x="3748110" y="305116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67" y="1"/>
                  </a:moveTo>
                  <a:lnTo>
                    <a:pt x="1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8" name="Google Shape;1161;p42">
              <a:extLst>
                <a:ext uri="{FF2B5EF4-FFF2-40B4-BE49-F238E27FC236}">
                  <a16:creationId xmlns:a16="http://schemas.microsoft.com/office/drawing/2014/main" id="{2BE0944C-D245-7210-7743-D09F43DF1D93}"/>
                </a:ext>
              </a:extLst>
            </p:cNvPr>
            <p:cNvSpPr/>
            <p:nvPr/>
          </p:nvSpPr>
          <p:spPr>
            <a:xfrm>
              <a:off x="3777829" y="303401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9" name="Google Shape;1162;p42">
              <a:extLst>
                <a:ext uri="{FF2B5EF4-FFF2-40B4-BE49-F238E27FC236}">
                  <a16:creationId xmlns:a16="http://schemas.microsoft.com/office/drawing/2014/main" id="{16A9F3BD-62A7-B76F-9260-836CD316FE13}"/>
                </a:ext>
              </a:extLst>
            </p:cNvPr>
            <p:cNvSpPr/>
            <p:nvPr/>
          </p:nvSpPr>
          <p:spPr>
            <a:xfrm>
              <a:off x="3396192" y="3293036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67" y="0"/>
                  </a:moveTo>
                  <a:lnTo>
                    <a:pt x="0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0" name="Google Shape;1163;p42">
              <a:extLst>
                <a:ext uri="{FF2B5EF4-FFF2-40B4-BE49-F238E27FC236}">
                  <a16:creationId xmlns:a16="http://schemas.microsoft.com/office/drawing/2014/main" id="{9AB44B07-9518-A6BD-C241-F52B5BB3A89D}"/>
                </a:ext>
              </a:extLst>
            </p:cNvPr>
            <p:cNvSpPr/>
            <p:nvPr/>
          </p:nvSpPr>
          <p:spPr>
            <a:xfrm>
              <a:off x="3425879" y="3275890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81"/>
                  </a:lnTo>
                  <a:lnTo>
                    <a:pt x="668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1" name="Google Shape;1164;p42">
              <a:extLst>
                <a:ext uri="{FF2B5EF4-FFF2-40B4-BE49-F238E27FC236}">
                  <a16:creationId xmlns:a16="http://schemas.microsoft.com/office/drawing/2014/main" id="{D38A7004-7347-6BFF-FB57-88E6A0F24024}"/>
                </a:ext>
              </a:extLst>
            </p:cNvPr>
            <p:cNvSpPr/>
            <p:nvPr/>
          </p:nvSpPr>
          <p:spPr>
            <a:xfrm>
              <a:off x="3455597" y="325874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0"/>
                  </a:moveTo>
                  <a:lnTo>
                    <a:pt x="1" y="381"/>
                  </a:lnTo>
                  <a:lnTo>
                    <a:pt x="667" y="762"/>
                  </a:lnTo>
                  <a:lnTo>
                    <a:pt x="1322" y="38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2" name="Google Shape;1165;p42">
              <a:extLst>
                <a:ext uri="{FF2B5EF4-FFF2-40B4-BE49-F238E27FC236}">
                  <a16:creationId xmlns:a16="http://schemas.microsoft.com/office/drawing/2014/main" id="{C8A33672-598F-3D24-B76C-98334117AE1D}"/>
                </a:ext>
              </a:extLst>
            </p:cNvPr>
            <p:cNvSpPr/>
            <p:nvPr/>
          </p:nvSpPr>
          <p:spPr>
            <a:xfrm>
              <a:off x="3485315" y="3241597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67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3" name="Google Shape;1166;p42">
              <a:extLst>
                <a:ext uri="{FF2B5EF4-FFF2-40B4-BE49-F238E27FC236}">
                  <a16:creationId xmlns:a16="http://schemas.microsoft.com/office/drawing/2014/main" id="{90D0CA32-DB9E-791A-2C2B-A8B4746427FF}"/>
                </a:ext>
              </a:extLst>
            </p:cNvPr>
            <p:cNvSpPr/>
            <p:nvPr/>
          </p:nvSpPr>
          <p:spPr>
            <a:xfrm>
              <a:off x="3515002" y="3122020"/>
              <a:ext cx="220187" cy="126840"/>
            </a:xfrm>
            <a:custGeom>
              <a:avLst/>
              <a:gdLst/>
              <a:ahLst/>
              <a:cxnLst/>
              <a:rect l="l" t="t" r="r" b="b"/>
              <a:pathLst>
                <a:path w="6883" h="3965" extrusionOk="0">
                  <a:moveTo>
                    <a:pt x="6216" y="0"/>
                  </a:moveTo>
                  <a:lnTo>
                    <a:pt x="5895" y="179"/>
                  </a:lnTo>
                  <a:lnTo>
                    <a:pt x="5561" y="369"/>
                  </a:lnTo>
                  <a:lnTo>
                    <a:pt x="5287" y="524"/>
                  </a:lnTo>
                  <a:lnTo>
                    <a:pt x="4632" y="905"/>
                  </a:lnTo>
                  <a:lnTo>
                    <a:pt x="4371" y="1060"/>
                  </a:lnTo>
                  <a:lnTo>
                    <a:pt x="3704" y="1441"/>
                  </a:lnTo>
                  <a:lnTo>
                    <a:pt x="3442" y="1596"/>
                  </a:lnTo>
                  <a:lnTo>
                    <a:pt x="2775" y="1977"/>
                  </a:lnTo>
                  <a:lnTo>
                    <a:pt x="2513" y="2131"/>
                  </a:lnTo>
                  <a:lnTo>
                    <a:pt x="1846" y="2512"/>
                  </a:lnTo>
                  <a:lnTo>
                    <a:pt x="1584" y="2667"/>
                  </a:lnTo>
                  <a:lnTo>
                    <a:pt x="930" y="3048"/>
                  </a:lnTo>
                  <a:lnTo>
                    <a:pt x="1" y="3584"/>
                  </a:lnTo>
                  <a:lnTo>
                    <a:pt x="656" y="3965"/>
                  </a:lnTo>
                  <a:lnTo>
                    <a:pt x="1584" y="3429"/>
                  </a:lnTo>
                  <a:lnTo>
                    <a:pt x="2251" y="3048"/>
                  </a:lnTo>
                  <a:lnTo>
                    <a:pt x="2513" y="2893"/>
                  </a:lnTo>
                  <a:lnTo>
                    <a:pt x="3168" y="2524"/>
                  </a:lnTo>
                  <a:lnTo>
                    <a:pt x="3442" y="2358"/>
                  </a:lnTo>
                  <a:lnTo>
                    <a:pt x="4097" y="1988"/>
                  </a:lnTo>
                  <a:lnTo>
                    <a:pt x="4371" y="1834"/>
                  </a:lnTo>
                  <a:lnTo>
                    <a:pt x="5025" y="1453"/>
                  </a:lnTo>
                  <a:lnTo>
                    <a:pt x="5299" y="1298"/>
                  </a:lnTo>
                  <a:lnTo>
                    <a:pt x="5954" y="905"/>
                  </a:lnTo>
                  <a:lnTo>
                    <a:pt x="6228" y="762"/>
                  </a:lnTo>
                  <a:lnTo>
                    <a:pt x="6549" y="572"/>
                  </a:lnTo>
                  <a:lnTo>
                    <a:pt x="6883" y="381"/>
                  </a:lnTo>
                  <a:lnTo>
                    <a:pt x="621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4" name="Google Shape;1167;p42">
              <a:extLst>
                <a:ext uri="{FF2B5EF4-FFF2-40B4-BE49-F238E27FC236}">
                  <a16:creationId xmlns:a16="http://schemas.microsoft.com/office/drawing/2014/main" id="{DA487ABF-757D-05E9-24B1-F2B98D214D82}"/>
                </a:ext>
              </a:extLst>
            </p:cNvPr>
            <p:cNvSpPr/>
            <p:nvPr/>
          </p:nvSpPr>
          <p:spPr>
            <a:xfrm>
              <a:off x="3722583" y="3104873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6" y="0"/>
                  </a:moveTo>
                  <a:lnTo>
                    <a:pt x="1" y="369"/>
                  </a:lnTo>
                  <a:lnTo>
                    <a:pt x="668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5" name="Google Shape;1168;p42">
              <a:extLst>
                <a:ext uri="{FF2B5EF4-FFF2-40B4-BE49-F238E27FC236}">
                  <a16:creationId xmlns:a16="http://schemas.microsoft.com/office/drawing/2014/main" id="{AA1D748E-345F-31C8-EDCC-957D7F71B484}"/>
                </a:ext>
              </a:extLst>
            </p:cNvPr>
            <p:cNvSpPr/>
            <p:nvPr/>
          </p:nvSpPr>
          <p:spPr>
            <a:xfrm>
              <a:off x="3752301" y="3087727"/>
              <a:ext cx="42323" cy="24408"/>
            </a:xfrm>
            <a:custGeom>
              <a:avLst/>
              <a:gdLst/>
              <a:ahLst/>
              <a:cxnLst/>
              <a:rect l="l" t="t" r="r" b="b"/>
              <a:pathLst>
                <a:path w="1323" h="763" extrusionOk="0">
                  <a:moveTo>
                    <a:pt x="655" y="1"/>
                  </a:moveTo>
                  <a:lnTo>
                    <a:pt x="1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6" name="Google Shape;1169;p42">
              <a:extLst>
                <a:ext uri="{FF2B5EF4-FFF2-40B4-BE49-F238E27FC236}">
                  <a16:creationId xmlns:a16="http://schemas.microsoft.com/office/drawing/2014/main" id="{E813D565-58A8-D5E0-7819-A911843673E7}"/>
                </a:ext>
              </a:extLst>
            </p:cNvPr>
            <p:cNvSpPr/>
            <p:nvPr/>
          </p:nvSpPr>
          <p:spPr>
            <a:xfrm>
              <a:off x="3782019" y="3070580"/>
              <a:ext cx="42291" cy="24408"/>
            </a:xfrm>
            <a:custGeom>
              <a:avLst/>
              <a:gdLst/>
              <a:ahLst/>
              <a:cxnLst/>
              <a:rect l="l" t="t" r="r" b="b"/>
              <a:pathLst>
                <a:path w="1322" h="763" extrusionOk="0">
                  <a:moveTo>
                    <a:pt x="655" y="1"/>
                  </a:moveTo>
                  <a:lnTo>
                    <a:pt x="0" y="382"/>
                  </a:lnTo>
                  <a:lnTo>
                    <a:pt x="655" y="763"/>
                  </a:lnTo>
                  <a:lnTo>
                    <a:pt x="1322" y="3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7" name="Google Shape;1170;p42">
              <a:extLst>
                <a:ext uri="{FF2B5EF4-FFF2-40B4-BE49-F238E27FC236}">
                  <a16:creationId xmlns:a16="http://schemas.microsoft.com/office/drawing/2014/main" id="{46AAA1CB-6358-BC8C-38E0-3A4C6588E82B}"/>
                </a:ext>
              </a:extLst>
            </p:cNvPr>
            <p:cNvSpPr/>
            <p:nvPr/>
          </p:nvSpPr>
          <p:spPr>
            <a:xfrm>
              <a:off x="3811706" y="3053466"/>
              <a:ext cx="42323" cy="24376"/>
            </a:xfrm>
            <a:custGeom>
              <a:avLst/>
              <a:gdLst/>
              <a:ahLst/>
              <a:cxnLst/>
              <a:rect l="l" t="t" r="r" b="b"/>
              <a:pathLst>
                <a:path w="1323" h="762" extrusionOk="0">
                  <a:moveTo>
                    <a:pt x="656" y="0"/>
                  </a:moveTo>
                  <a:lnTo>
                    <a:pt x="1" y="369"/>
                  </a:lnTo>
                  <a:lnTo>
                    <a:pt x="656" y="762"/>
                  </a:lnTo>
                  <a:lnTo>
                    <a:pt x="1322" y="38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8" name="Google Shape;1171;p42">
              <a:extLst>
                <a:ext uri="{FF2B5EF4-FFF2-40B4-BE49-F238E27FC236}">
                  <a16:creationId xmlns:a16="http://schemas.microsoft.com/office/drawing/2014/main" id="{336C6B1D-83A2-8F6F-114D-E087D999D6FA}"/>
                </a:ext>
              </a:extLst>
            </p:cNvPr>
            <p:cNvSpPr/>
            <p:nvPr/>
          </p:nvSpPr>
          <p:spPr>
            <a:xfrm>
              <a:off x="3579749" y="3148859"/>
              <a:ext cx="255984" cy="146450"/>
            </a:xfrm>
            <a:custGeom>
              <a:avLst/>
              <a:gdLst/>
              <a:ahLst/>
              <a:cxnLst/>
              <a:rect l="l" t="t" r="r" b="b"/>
              <a:pathLst>
                <a:path w="8002" h="4578" extrusionOk="0">
                  <a:moveTo>
                    <a:pt x="5186" y="0"/>
                  </a:moveTo>
                  <a:cubicBezTo>
                    <a:pt x="5097" y="0"/>
                    <a:pt x="5001" y="21"/>
                    <a:pt x="4930" y="66"/>
                  </a:cubicBezTo>
                  <a:lnTo>
                    <a:pt x="156" y="2828"/>
                  </a:lnTo>
                  <a:cubicBezTo>
                    <a:pt x="13" y="2900"/>
                    <a:pt x="1" y="3019"/>
                    <a:pt x="120" y="3090"/>
                  </a:cubicBezTo>
                  <a:lnTo>
                    <a:pt x="2620" y="4531"/>
                  </a:lnTo>
                  <a:cubicBezTo>
                    <a:pt x="2673" y="4562"/>
                    <a:pt x="2742" y="4578"/>
                    <a:pt x="2815" y="4578"/>
                  </a:cubicBezTo>
                  <a:cubicBezTo>
                    <a:pt x="2907" y="4578"/>
                    <a:pt x="3005" y="4553"/>
                    <a:pt x="3085" y="4507"/>
                  </a:cubicBezTo>
                  <a:lnTo>
                    <a:pt x="7859" y="1757"/>
                  </a:lnTo>
                  <a:cubicBezTo>
                    <a:pt x="7990" y="1673"/>
                    <a:pt x="8002" y="1554"/>
                    <a:pt x="7895" y="1495"/>
                  </a:cubicBezTo>
                  <a:lnTo>
                    <a:pt x="5383" y="42"/>
                  </a:lnTo>
                  <a:cubicBezTo>
                    <a:pt x="5334" y="15"/>
                    <a:pt x="5262" y="0"/>
                    <a:pt x="51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D74A83A2-CFC1-1A71-31F2-0668AF3811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172" t="22980" r="24199" b="3892"/>
          <a:stretch/>
        </p:blipFill>
        <p:spPr>
          <a:xfrm>
            <a:off x="3976631" y="3001840"/>
            <a:ext cx="2524460" cy="16047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448" name="Google Shape;448;p37"/>
          <p:cNvGrpSpPr/>
          <p:nvPr/>
        </p:nvGrpSpPr>
        <p:grpSpPr>
          <a:xfrm>
            <a:off x="7644601" y="3454181"/>
            <a:ext cx="695830" cy="243805"/>
            <a:chOff x="2271950" y="2722775"/>
            <a:chExt cx="575875" cy="201775"/>
          </a:xfrm>
        </p:grpSpPr>
        <p:sp>
          <p:nvSpPr>
            <p:cNvPr id="449" name="Google Shape;449;p37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4" name="Google Shape;454;p37"/>
          <p:cNvSpPr/>
          <p:nvPr/>
        </p:nvSpPr>
        <p:spPr>
          <a:xfrm>
            <a:off x="1850090" y="3903730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6" name="Google Shape;456;p37"/>
          <p:cNvSpPr/>
          <p:nvPr/>
        </p:nvSpPr>
        <p:spPr>
          <a:xfrm>
            <a:off x="6012013" y="417420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37"/>
          <p:cNvSpPr/>
          <p:nvPr/>
        </p:nvSpPr>
        <p:spPr>
          <a:xfrm rot="7201932">
            <a:off x="1637012" y="3349078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37"/>
          <p:cNvSpPr/>
          <p:nvPr/>
        </p:nvSpPr>
        <p:spPr>
          <a:xfrm>
            <a:off x="7140551" y="342741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1" name="Google Shape;461;p37"/>
          <p:cNvSpPr/>
          <p:nvPr/>
        </p:nvSpPr>
        <p:spPr>
          <a:xfrm rot="7198898">
            <a:off x="838849" y="36362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64" name="Google Shape;464;p37"/>
          <p:cNvGrpSpPr/>
          <p:nvPr/>
        </p:nvGrpSpPr>
        <p:grpSpPr>
          <a:xfrm rot="5400000">
            <a:off x="7461288" y="4014463"/>
            <a:ext cx="65475" cy="397950"/>
            <a:chOff x="2551425" y="1409425"/>
            <a:chExt cx="65475" cy="397950"/>
          </a:xfrm>
        </p:grpSpPr>
        <p:sp>
          <p:nvSpPr>
            <p:cNvPr id="465" name="Google Shape;465;p37"/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7" name="Google Shape;477;p37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37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9" name="Google Shape;479;p37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0" name="Google Shape;480;p37">
            <a:hlinkClick r:id="" action="ppaction://noaction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1" name="Google Shape;481;p37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82" name="Google Shape;482;p37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483" name="Google Shape;483;p37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92" name="Google Shape;492;p37">
            <a:hlinkClick r:id="rId4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354;p36">
            <a:extLst>
              <a:ext uri="{FF2B5EF4-FFF2-40B4-BE49-F238E27FC236}">
                <a16:creationId xmlns:a16="http://schemas.microsoft.com/office/drawing/2014/main" id="{29D70A98-424B-BE85-3252-32B4F72B2DE0}"/>
              </a:ext>
            </a:extLst>
          </p:cNvPr>
          <p:cNvSpPr txBox="1">
            <a:spLocks/>
          </p:cNvSpPr>
          <p:nvPr/>
        </p:nvSpPr>
        <p:spPr>
          <a:xfrm>
            <a:off x="576967" y="474795"/>
            <a:ext cx="7860988" cy="59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107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s-ES" sz="3600" dirty="0">
                <a:solidFill>
                  <a:schemeClr val="tx1"/>
                </a:solidFill>
              </a:rPr>
              <a:t>4. Algunas Funciones de agregación son:</a:t>
            </a:r>
          </a:p>
        </p:txBody>
      </p:sp>
      <p:sp>
        <p:nvSpPr>
          <p:cNvPr id="10" name="Google Shape;507;p38">
            <a:extLst>
              <a:ext uri="{FF2B5EF4-FFF2-40B4-BE49-F238E27FC236}">
                <a16:creationId xmlns:a16="http://schemas.microsoft.com/office/drawing/2014/main" id="{DF63E66F-ED26-6B40-0332-11D8D65ECBD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7837" y="1048953"/>
            <a:ext cx="6718084" cy="2084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/>
              <a:t>AVG = Calcula el promedio de los valores de un campo determinado.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/>
              <a:t>COUNT = Devuelve el numero de registros de la selección.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/>
              <a:t>SUM = Devuelve la suma de todos los valores de un campo determinado.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/>
              <a:t>MAX = Devolver el valor mas alto de un campo determinado.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/>
              <a:t>MIN = Devolver el valor mas bajo de un campo determinado. </a:t>
            </a:r>
            <a:endParaRPr sz="1800" b="1" dirty="0"/>
          </a:p>
        </p:txBody>
      </p:sp>
      <p:grpSp>
        <p:nvGrpSpPr>
          <p:cNvPr id="4" name="Google Shape;435;p37">
            <a:extLst>
              <a:ext uri="{FF2B5EF4-FFF2-40B4-BE49-F238E27FC236}">
                <a16:creationId xmlns:a16="http://schemas.microsoft.com/office/drawing/2014/main" id="{33781D93-64E4-3CDD-3F04-E11D98932E0C}"/>
              </a:ext>
            </a:extLst>
          </p:cNvPr>
          <p:cNvGrpSpPr/>
          <p:nvPr/>
        </p:nvGrpSpPr>
        <p:grpSpPr>
          <a:xfrm>
            <a:off x="7939584" y="1748235"/>
            <a:ext cx="612965" cy="612965"/>
            <a:chOff x="5208200" y="980975"/>
            <a:chExt cx="440475" cy="440475"/>
          </a:xfrm>
        </p:grpSpPr>
        <p:sp>
          <p:nvSpPr>
            <p:cNvPr id="509" name="Google Shape;436;p37">
              <a:extLst>
                <a:ext uri="{FF2B5EF4-FFF2-40B4-BE49-F238E27FC236}">
                  <a16:creationId xmlns:a16="http://schemas.microsoft.com/office/drawing/2014/main" id="{EFF2322B-9E8E-F124-3893-76E8955CD151}"/>
                </a:ext>
              </a:extLst>
            </p:cNvPr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437;p37">
              <a:extLst>
                <a:ext uri="{FF2B5EF4-FFF2-40B4-BE49-F238E27FC236}">
                  <a16:creationId xmlns:a16="http://schemas.microsoft.com/office/drawing/2014/main" id="{EFC703BA-3FD5-A5F7-9842-EF5B7CBECCCE}"/>
                </a:ext>
              </a:extLst>
            </p:cNvPr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1" name="Google Shape;442;p37">
            <a:extLst>
              <a:ext uri="{FF2B5EF4-FFF2-40B4-BE49-F238E27FC236}">
                <a16:creationId xmlns:a16="http://schemas.microsoft.com/office/drawing/2014/main" id="{0AFCCD4A-4AF8-1514-7938-21A1FA76E409}"/>
              </a:ext>
            </a:extLst>
          </p:cNvPr>
          <p:cNvGrpSpPr/>
          <p:nvPr/>
        </p:nvGrpSpPr>
        <p:grpSpPr>
          <a:xfrm>
            <a:off x="7294076" y="1195816"/>
            <a:ext cx="953591" cy="334099"/>
            <a:chOff x="2271950" y="2722775"/>
            <a:chExt cx="575875" cy="201775"/>
          </a:xfrm>
        </p:grpSpPr>
        <p:sp>
          <p:nvSpPr>
            <p:cNvPr id="384" name="Google Shape;443;p37">
              <a:extLst>
                <a:ext uri="{FF2B5EF4-FFF2-40B4-BE49-F238E27FC236}">
                  <a16:creationId xmlns:a16="http://schemas.microsoft.com/office/drawing/2014/main" id="{F953C8D3-E02C-3F89-F462-ED72039B8478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444;p37">
              <a:extLst>
                <a:ext uri="{FF2B5EF4-FFF2-40B4-BE49-F238E27FC236}">
                  <a16:creationId xmlns:a16="http://schemas.microsoft.com/office/drawing/2014/main" id="{054FE667-420D-1A11-55E3-86CC77CB5E8E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445;p37">
              <a:extLst>
                <a:ext uri="{FF2B5EF4-FFF2-40B4-BE49-F238E27FC236}">
                  <a16:creationId xmlns:a16="http://schemas.microsoft.com/office/drawing/2014/main" id="{E16CFE7D-AF3E-D498-F41B-5CA02B0DFF06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446;p37">
              <a:extLst>
                <a:ext uri="{FF2B5EF4-FFF2-40B4-BE49-F238E27FC236}">
                  <a16:creationId xmlns:a16="http://schemas.microsoft.com/office/drawing/2014/main" id="{CB7289D4-4BF8-0232-CB85-FA437FDC5892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447;p37">
              <a:extLst>
                <a:ext uri="{FF2B5EF4-FFF2-40B4-BE49-F238E27FC236}">
                  <a16:creationId xmlns:a16="http://schemas.microsoft.com/office/drawing/2014/main" id="{ADFEF1F4-6F8E-691D-6BE0-843176694EF1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9" name="Google Shape;459;p37">
            <a:extLst>
              <a:ext uri="{FF2B5EF4-FFF2-40B4-BE49-F238E27FC236}">
                <a16:creationId xmlns:a16="http://schemas.microsoft.com/office/drawing/2014/main" id="{9F51ED5E-F3FC-4798-FF98-826811E04E17}"/>
              </a:ext>
            </a:extLst>
          </p:cNvPr>
          <p:cNvSpPr/>
          <p:nvPr/>
        </p:nvSpPr>
        <p:spPr>
          <a:xfrm rot="7198898">
            <a:off x="7434399" y="2401578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460;p37">
            <a:extLst>
              <a:ext uri="{FF2B5EF4-FFF2-40B4-BE49-F238E27FC236}">
                <a16:creationId xmlns:a16="http://schemas.microsoft.com/office/drawing/2014/main" id="{4A3169A1-8D60-385C-49E3-E89FCFC9D31E}"/>
              </a:ext>
            </a:extLst>
          </p:cNvPr>
          <p:cNvSpPr/>
          <p:nvPr/>
        </p:nvSpPr>
        <p:spPr>
          <a:xfrm rot="7201932">
            <a:off x="8296913" y="2903326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462;p37">
            <a:extLst>
              <a:ext uri="{FF2B5EF4-FFF2-40B4-BE49-F238E27FC236}">
                <a16:creationId xmlns:a16="http://schemas.microsoft.com/office/drawing/2014/main" id="{ED6493FB-76F8-BEF5-0FB8-913D1BAE6887}"/>
              </a:ext>
            </a:extLst>
          </p:cNvPr>
          <p:cNvSpPr/>
          <p:nvPr/>
        </p:nvSpPr>
        <p:spPr>
          <a:xfrm rot="-1685758">
            <a:off x="7151203" y="18657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2" name="Google Shape;475;p37">
            <a:extLst>
              <a:ext uri="{FF2B5EF4-FFF2-40B4-BE49-F238E27FC236}">
                <a16:creationId xmlns:a16="http://schemas.microsoft.com/office/drawing/2014/main" id="{6642051E-F591-447F-6077-C416C9968188}"/>
              </a:ext>
            </a:extLst>
          </p:cNvPr>
          <p:cNvSpPr/>
          <p:nvPr/>
        </p:nvSpPr>
        <p:spPr>
          <a:xfrm>
            <a:off x="8021301" y="742615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2763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448" name="Google Shape;448;p37"/>
          <p:cNvGrpSpPr/>
          <p:nvPr/>
        </p:nvGrpSpPr>
        <p:grpSpPr>
          <a:xfrm>
            <a:off x="7644601" y="3454181"/>
            <a:ext cx="695830" cy="243805"/>
            <a:chOff x="2271950" y="2722775"/>
            <a:chExt cx="575875" cy="201775"/>
          </a:xfrm>
        </p:grpSpPr>
        <p:sp>
          <p:nvSpPr>
            <p:cNvPr id="449" name="Google Shape;449;p37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4" name="Google Shape;454;p37"/>
          <p:cNvSpPr/>
          <p:nvPr/>
        </p:nvSpPr>
        <p:spPr>
          <a:xfrm>
            <a:off x="1850090" y="3903730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37"/>
          <p:cNvSpPr/>
          <p:nvPr/>
        </p:nvSpPr>
        <p:spPr>
          <a:xfrm rot="7201932">
            <a:off x="1637012" y="3349078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37"/>
          <p:cNvSpPr/>
          <p:nvPr/>
        </p:nvSpPr>
        <p:spPr>
          <a:xfrm>
            <a:off x="7140551" y="342741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1" name="Google Shape;461;p37"/>
          <p:cNvSpPr/>
          <p:nvPr/>
        </p:nvSpPr>
        <p:spPr>
          <a:xfrm rot="7198898">
            <a:off x="838849" y="36362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64" name="Google Shape;464;p37"/>
          <p:cNvGrpSpPr/>
          <p:nvPr/>
        </p:nvGrpSpPr>
        <p:grpSpPr>
          <a:xfrm rot="5400000">
            <a:off x="7461288" y="4014463"/>
            <a:ext cx="65475" cy="397950"/>
            <a:chOff x="2551425" y="1409425"/>
            <a:chExt cx="65475" cy="397950"/>
          </a:xfrm>
        </p:grpSpPr>
        <p:sp>
          <p:nvSpPr>
            <p:cNvPr id="465" name="Google Shape;465;p37"/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7" name="Google Shape;477;p37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37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9" name="Google Shape;479;p37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0" name="Google Shape;480;p37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1" name="Google Shape;481;p37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82" name="Google Shape;482;p37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483" name="Google Shape;483;p37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92" name="Google Shape;492;p37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354;p36">
            <a:extLst>
              <a:ext uri="{FF2B5EF4-FFF2-40B4-BE49-F238E27FC236}">
                <a16:creationId xmlns:a16="http://schemas.microsoft.com/office/drawing/2014/main" id="{29D70A98-424B-BE85-3252-32B4F72B2DE0}"/>
              </a:ext>
            </a:extLst>
          </p:cNvPr>
          <p:cNvSpPr txBox="1">
            <a:spLocks/>
          </p:cNvSpPr>
          <p:nvPr/>
        </p:nvSpPr>
        <p:spPr>
          <a:xfrm>
            <a:off x="576967" y="474795"/>
            <a:ext cx="7860988" cy="59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107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s-ES" sz="3600" dirty="0">
                <a:solidFill>
                  <a:schemeClr val="tx1"/>
                </a:solidFill>
              </a:rPr>
              <a:t>4. ¿PARA QUE NOS SIRVE EL CONCAT?:</a:t>
            </a:r>
          </a:p>
        </p:txBody>
      </p:sp>
      <p:sp>
        <p:nvSpPr>
          <p:cNvPr id="10" name="Google Shape;507;p38">
            <a:extLst>
              <a:ext uri="{FF2B5EF4-FFF2-40B4-BE49-F238E27FC236}">
                <a16:creationId xmlns:a16="http://schemas.microsoft.com/office/drawing/2014/main" id="{DF63E66F-ED26-6B40-0332-11D8D65ECBD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7837" y="1048953"/>
            <a:ext cx="6718084" cy="873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/>
              <a:t>Este Función sirve para poder agregar 2 o varias cadenas juntas es decir que las une.</a:t>
            </a:r>
          </a:p>
        </p:txBody>
      </p:sp>
      <p:grpSp>
        <p:nvGrpSpPr>
          <p:cNvPr id="4" name="Google Shape;435;p37">
            <a:extLst>
              <a:ext uri="{FF2B5EF4-FFF2-40B4-BE49-F238E27FC236}">
                <a16:creationId xmlns:a16="http://schemas.microsoft.com/office/drawing/2014/main" id="{33781D93-64E4-3CDD-3F04-E11D98932E0C}"/>
              </a:ext>
            </a:extLst>
          </p:cNvPr>
          <p:cNvGrpSpPr/>
          <p:nvPr/>
        </p:nvGrpSpPr>
        <p:grpSpPr>
          <a:xfrm>
            <a:off x="7939584" y="1748235"/>
            <a:ext cx="612965" cy="612965"/>
            <a:chOff x="5208200" y="980975"/>
            <a:chExt cx="440475" cy="440475"/>
          </a:xfrm>
        </p:grpSpPr>
        <p:sp>
          <p:nvSpPr>
            <p:cNvPr id="509" name="Google Shape;436;p37">
              <a:extLst>
                <a:ext uri="{FF2B5EF4-FFF2-40B4-BE49-F238E27FC236}">
                  <a16:creationId xmlns:a16="http://schemas.microsoft.com/office/drawing/2014/main" id="{EFF2322B-9E8E-F124-3893-76E8955CD151}"/>
                </a:ext>
              </a:extLst>
            </p:cNvPr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437;p37">
              <a:extLst>
                <a:ext uri="{FF2B5EF4-FFF2-40B4-BE49-F238E27FC236}">
                  <a16:creationId xmlns:a16="http://schemas.microsoft.com/office/drawing/2014/main" id="{EFC703BA-3FD5-A5F7-9842-EF5B7CBECCCE}"/>
                </a:ext>
              </a:extLst>
            </p:cNvPr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1" name="Google Shape;442;p37">
            <a:extLst>
              <a:ext uri="{FF2B5EF4-FFF2-40B4-BE49-F238E27FC236}">
                <a16:creationId xmlns:a16="http://schemas.microsoft.com/office/drawing/2014/main" id="{0AFCCD4A-4AF8-1514-7938-21A1FA76E409}"/>
              </a:ext>
            </a:extLst>
          </p:cNvPr>
          <p:cNvGrpSpPr/>
          <p:nvPr/>
        </p:nvGrpSpPr>
        <p:grpSpPr>
          <a:xfrm>
            <a:off x="7294076" y="1195816"/>
            <a:ext cx="953591" cy="334099"/>
            <a:chOff x="2271950" y="2722775"/>
            <a:chExt cx="575875" cy="201775"/>
          </a:xfrm>
        </p:grpSpPr>
        <p:sp>
          <p:nvSpPr>
            <p:cNvPr id="384" name="Google Shape;443;p37">
              <a:extLst>
                <a:ext uri="{FF2B5EF4-FFF2-40B4-BE49-F238E27FC236}">
                  <a16:creationId xmlns:a16="http://schemas.microsoft.com/office/drawing/2014/main" id="{F953C8D3-E02C-3F89-F462-ED72039B8478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444;p37">
              <a:extLst>
                <a:ext uri="{FF2B5EF4-FFF2-40B4-BE49-F238E27FC236}">
                  <a16:creationId xmlns:a16="http://schemas.microsoft.com/office/drawing/2014/main" id="{054FE667-420D-1A11-55E3-86CC77CB5E8E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445;p37">
              <a:extLst>
                <a:ext uri="{FF2B5EF4-FFF2-40B4-BE49-F238E27FC236}">
                  <a16:creationId xmlns:a16="http://schemas.microsoft.com/office/drawing/2014/main" id="{E16CFE7D-AF3E-D498-F41B-5CA02B0DFF06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446;p37">
              <a:extLst>
                <a:ext uri="{FF2B5EF4-FFF2-40B4-BE49-F238E27FC236}">
                  <a16:creationId xmlns:a16="http://schemas.microsoft.com/office/drawing/2014/main" id="{CB7289D4-4BF8-0232-CB85-FA437FDC5892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447;p37">
              <a:extLst>
                <a:ext uri="{FF2B5EF4-FFF2-40B4-BE49-F238E27FC236}">
                  <a16:creationId xmlns:a16="http://schemas.microsoft.com/office/drawing/2014/main" id="{ADFEF1F4-6F8E-691D-6BE0-843176694EF1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9" name="Google Shape;459;p37">
            <a:extLst>
              <a:ext uri="{FF2B5EF4-FFF2-40B4-BE49-F238E27FC236}">
                <a16:creationId xmlns:a16="http://schemas.microsoft.com/office/drawing/2014/main" id="{9F51ED5E-F3FC-4798-FF98-826811E04E17}"/>
              </a:ext>
            </a:extLst>
          </p:cNvPr>
          <p:cNvSpPr/>
          <p:nvPr/>
        </p:nvSpPr>
        <p:spPr>
          <a:xfrm rot="7198898">
            <a:off x="7434399" y="2401578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460;p37">
            <a:extLst>
              <a:ext uri="{FF2B5EF4-FFF2-40B4-BE49-F238E27FC236}">
                <a16:creationId xmlns:a16="http://schemas.microsoft.com/office/drawing/2014/main" id="{4A3169A1-8D60-385C-49E3-E89FCFC9D31E}"/>
              </a:ext>
            </a:extLst>
          </p:cNvPr>
          <p:cNvSpPr/>
          <p:nvPr/>
        </p:nvSpPr>
        <p:spPr>
          <a:xfrm rot="7201932">
            <a:off x="8296913" y="2903326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462;p37">
            <a:extLst>
              <a:ext uri="{FF2B5EF4-FFF2-40B4-BE49-F238E27FC236}">
                <a16:creationId xmlns:a16="http://schemas.microsoft.com/office/drawing/2014/main" id="{ED6493FB-76F8-BEF5-0FB8-913D1BAE6887}"/>
              </a:ext>
            </a:extLst>
          </p:cNvPr>
          <p:cNvSpPr/>
          <p:nvPr/>
        </p:nvSpPr>
        <p:spPr>
          <a:xfrm rot="-1685758">
            <a:off x="7151203" y="18657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2" name="Google Shape;475;p37">
            <a:extLst>
              <a:ext uri="{FF2B5EF4-FFF2-40B4-BE49-F238E27FC236}">
                <a16:creationId xmlns:a16="http://schemas.microsoft.com/office/drawing/2014/main" id="{6642051E-F591-447F-6077-C416C9968188}"/>
              </a:ext>
            </a:extLst>
          </p:cNvPr>
          <p:cNvSpPr/>
          <p:nvPr/>
        </p:nvSpPr>
        <p:spPr>
          <a:xfrm>
            <a:off x="8021301" y="742615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ABFBA3-C1B0-F827-072D-6FC4D1EB4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0090" y="1726327"/>
            <a:ext cx="5429250" cy="10953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3DB96C-FF29-B2E9-759B-B13898E0B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5815" y="2939964"/>
            <a:ext cx="26384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5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448" name="Google Shape;448;p37"/>
          <p:cNvGrpSpPr/>
          <p:nvPr/>
        </p:nvGrpSpPr>
        <p:grpSpPr>
          <a:xfrm>
            <a:off x="7644601" y="3454181"/>
            <a:ext cx="695830" cy="243805"/>
            <a:chOff x="2271950" y="2722775"/>
            <a:chExt cx="575875" cy="201775"/>
          </a:xfrm>
        </p:grpSpPr>
        <p:sp>
          <p:nvSpPr>
            <p:cNvPr id="449" name="Google Shape;449;p37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4" name="Google Shape;454;p37"/>
          <p:cNvSpPr/>
          <p:nvPr/>
        </p:nvSpPr>
        <p:spPr>
          <a:xfrm>
            <a:off x="1850090" y="3903730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37"/>
          <p:cNvSpPr/>
          <p:nvPr/>
        </p:nvSpPr>
        <p:spPr>
          <a:xfrm rot="7201932">
            <a:off x="1637012" y="3349078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37"/>
          <p:cNvSpPr/>
          <p:nvPr/>
        </p:nvSpPr>
        <p:spPr>
          <a:xfrm>
            <a:off x="7140551" y="342741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1" name="Google Shape;461;p37"/>
          <p:cNvSpPr/>
          <p:nvPr/>
        </p:nvSpPr>
        <p:spPr>
          <a:xfrm rot="7198898">
            <a:off x="838849" y="36362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64" name="Google Shape;464;p37"/>
          <p:cNvGrpSpPr/>
          <p:nvPr/>
        </p:nvGrpSpPr>
        <p:grpSpPr>
          <a:xfrm rot="5400000">
            <a:off x="7461288" y="4014463"/>
            <a:ext cx="65475" cy="397950"/>
            <a:chOff x="2551425" y="1409425"/>
            <a:chExt cx="65475" cy="397950"/>
          </a:xfrm>
        </p:grpSpPr>
        <p:sp>
          <p:nvSpPr>
            <p:cNvPr id="465" name="Google Shape;465;p37"/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7" name="Google Shape;477;p37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37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9" name="Google Shape;479;p37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0" name="Google Shape;480;p37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1" name="Google Shape;481;p37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82" name="Google Shape;482;p37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483" name="Google Shape;483;p37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92" name="Google Shape;492;p37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354;p36">
            <a:extLst>
              <a:ext uri="{FF2B5EF4-FFF2-40B4-BE49-F238E27FC236}">
                <a16:creationId xmlns:a16="http://schemas.microsoft.com/office/drawing/2014/main" id="{29D70A98-424B-BE85-3252-32B4F72B2DE0}"/>
              </a:ext>
            </a:extLst>
          </p:cNvPr>
          <p:cNvSpPr txBox="1">
            <a:spLocks/>
          </p:cNvSpPr>
          <p:nvPr/>
        </p:nvSpPr>
        <p:spPr>
          <a:xfrm>
            <a:off x="576967" y="474795"/>
            <a:ext cx="7860988" cy="59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107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s-ES" sz="3600" dirty="0">
                <a:solidFill>
                  <a:schemeClr val="tx1"/>
                </a:solidFill>
              </a:rPr>
              <a:t>4. EJEMPLO DE COUNT:</a:t>
            </a:r>
          </a:p>
        </p:txBody>
      </p:sp>
      <p:grpSp>
        <p:nvGrpSpPr>
          <p:cNvPr id="4" name="Google Shape;435;p37">
            <a:extLst>
              <a:ext uri="{FF2B5EF4-FFF2-40B4-BE49-F238E27FC236}">
                <a16:creationId xmlns:a16="http://schemas.microsoft.com/office/drawing/2014/main" id="{33781D93-64E4-3CDD-3F04-E11D98932E0C}"/>
              </a:ext>
            </a:extLst>
          </p:cNvPr>
          <p:cNvGrpSpPr/>
          <p:nvPr/>
        </p:nvGrpSpPr>
        <p:grpSpPr>
          <a:xfrm>
            <a:off x="7939584" y="1748235"/>
            <a:ext cx="612965" cy="612965"/>
            <a:chOff x="5208200" y="980975"/>
            <a:chExt cx="440475" cy="440475"/>
          </a:xfrm>
        </p:grpSpPr>
        <p:sp>
          <p:nvSpPr>
            <p:cNvPr id="509" name="Google Shape;436;p37">
              <a:extLst>
                <a:ext uri="{FF2B5EF4-FFF2-40B4-BE49-F238E27FC236}">
                  <a16:creationId xmlns:a16="http://schemas.microsoft.com/office/drawing/2014/main" id="{EFF2322B-9E8E-F124-3893-76E8955CD151}"/>
                </a:ext>
              </a:extLst>
            </p:cNvPr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437;p37">
              <a:extLst>
                <a:ext uri="{FF2B5EF4-FFF2-40B4-BE49-F238E27FC236}">
                  <a16:creationId xmlns:a16="http://schemas.microsoft.com/office/drawing/2014/main" id="{EFC703BA-3FD5-A5F7-9842-EF5B7CBECCCE}"/>
                </a:ext>
              </a:extLst>
            </p:cNvPr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1" name="Google Shape;442;p37">
            <a:extLst>
              <a:ext uri="{FF2B5EF4-FFF2-40B4-BE49-F238E27FC236}">
                <a16:creationId xmlns:a16="http://schemas.microsoft.com/office/drawing/2014/main" id="{0AFCCD4A-4AF8-1514-7938-21A1FA76E409}"/>
              </a:ext>
            </a:extLst>
          </p:cNvPr>
          <p:cNvGrpSpPr/>
          <p:nvPr/>
        </p:nvGrpSpPr>
        <p:grpSpPr>
          <a:xfrm>
            <a:off x="7294076" y="1195816"/>
            <a:ext cx="953591" cy="334099"/>
            <a:chOff x="2271950" y="2722775"/>
            <a:chExt cx="575875" cy="201775"/>
          </a:xfrm>
        </p:grpSpPr>
        <p:sp>
          <p:nvSpPr>
            <p:cNvPr id="384" name="Google Shape;443;p37">
              <a:extLst>
                <a:ext uri="{FF2B5EF4-FFF2-40B4-BE49-F238E27FC236}">
                  <a16:creationId xmlns:a16="http://schemas.microsoft.com/office/drawing/2014/main" id="{F953C8D3-E02C-3F89-F462-ED72039B8478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444;p37">
              <a:extLst>
                <a:ext uri="{FF2B5EF4-FFF2-40B4-BE49-F238E27FC236}">
                  <a16:creationId xmlns:a16="http://schemas.microsoft.com/office/drawing/2014/main" id="{054FE667-420D-1A11-55E3-86CC77CB5E8E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445;p37">
              <a:extLst>
                <a:ext uri="{FF2B5EF4-FFF2-40B4-BE49-F238E27FC236}">
                  <a16:creationId xmlns:a16="http://schemas.microsoft.com/office/drawing/2014/main" id="{E16CFE7D-AF3E-D498-F41B-5CA02B0DFF06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446;p37">
              <a:extLst>
                <a:ext uri="{FF2B5EF4-FFF2-40B4-BE49-F238E27FC236}">
                  <a16:creationId xmlns:a16="http://schemas.microsoft.com/office/drawing/2014/main" id="{CB7289D4-4BF8-0232-CB85-FA437FDC5892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447;p37">
              <a:extLst>
                <a:ext uri="{FF2B5EF4-FFF2-40B4-BE49-F238E27FC236}">
                  <a16:creationId xmlns:a16="http://schemas.microsoft.com/office/drawing/2014/main" id="{ADFEF1F4-6F8E-691D-6BE0-843176694EF1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9" name="Google Shape;459;p37">
            <a:extLst>
              <a:ext uri="{FF2B5EF4-FFF2-40B4-BE49-F238E27FC236}">
                <a16:creationId xmlns:a16="http://schemas.microsoft.com/office/drawing/2014/main" id="{9F51ED5E-F3FC-4798-FF98-826811E04E17}"/>
              </a:ext>
            </a:extLst>
          </p:cNvPr>
          <p:cNvSpPr/>
          <p:nvPr/>
        </p:nvSpPr>
        <p:spPr>
          <a:xfrm rot="7198898">
            <a:off x="7434399" y="2401578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460;p37">
            <a:extLst>
              <a:ext uri="{FF2B5EF4-FFF2-40B4-BE49-F238E27FC236}">
                <a16:creationId xmlns:a16="http://schemas.microsoft.com/office/drawing/2014/main" id="{4A3169A1-8D60-385C-49E3-E89FCFC9D31E}"/>
              </a:ext>
            </a:extLst>
          </p:cNvPr>
          <p:cNvSpPr/>
          <p:nvPr/>
        </p:nvSpPr>
        <p:spPr>
          <a:xfrm rot="7201932">
            <a:off x="8296913" y="2903326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462;p37">
            <a:extLst>
              <a:ext uri="{FF2B5EF4-FFF2-40B4-BE49-F238E27FC236}">
                <a16:creationId xmlns:a16="http://schemas.microsoft.com/office/drawing/2014/main" id="{ED6493FB-76F8-BEF5-0FB8-913D1BAE6887}"/>
              </a:ext>
            </a:extLst>
          </p:cNvPr>
          <p:cNvSpPr/>
          <p:nvPr/>
        </p:nvSpPr>
        <p:spPr>
          <a:xfrm rot="-1685758">
            <a:off x="7151203" y="18657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2" name="Google Shape;475;p37">
            <a:extLst>
              <a:ext uri="{FF2B5EF4-FFF2-40B4-BE49-F238E27FC236}">
                <a16:creationId xmlns:a16="http://schemas.microsoft.com/office/drawing/2014/main" id="{6642051E-F591-447F-6077-C416C9968188}"/>
              </a:ext>
            </a:extLst>
          </p:cNvPr>
          <p:cNvSpPr/>
          <p:nvPr/>
        </p:nvSpPr>
        <p:spPr>
          <a:xfrm>
            <a:off x="8021301" y="742615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2CD835-BC8B-6F04-DDAF-E41A10549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0592" y="1810657"/>
            <a:ext cx="6122814" cy="128055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1240368-DCFA-C39A-ED56-F37A7CBA91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6678" y="3234406"/>
            <a:ext cx="2719394" cy="994316"/>
          </a:xfrm>
          <a:prstGeom prst="rect">
            <a:avLst/>
          </a:prstGeom>
        </p:spPr>
      </p:pic>
      <p:sp>
        <p:nvSpPr>
          <p:cNvPr id="13" name="Google Shape;507;p38">
            <a:extLst>
              <a:ext uri="{FF2B5EF4-FFF2-40B4-BE49-F238E27FC236}">
                <a16:creationId xmlns:a16="http://schemas.microsoft.com/office/drawing/2014/main" id="{474BE7D8-DAA0-D892-8EB3-BC56CDB1FFCE}"/>
              </a:ext>
            </a:extLst>
          </p:cNvPr>
          <p:cNvSpPr txBox="1">
            <a:spLocks/>
          </p:cNvSpPr>
          <p:nvPr/>
        </p:nvSpPr>
        <p:spPr>
          <a:xfrm>
            <a:off x="665366" y="1167046"/>
            <a:ext cx="6718084" cy="45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just"/>
            <a:r>
              <a:rPr lang="es-ES" sz="1800" b="1"/>
              <a:t>COUNT = Devuelve el numero de registros de la selección.</a:t>
            </a:r>
            <a:endParaRPr lang="es-ES" sz="1800" b="1" dirty="0"/>
          </a:p>
        </p:txBody>
      </p:sp>
    </p:spTree>
    <p:extLst>
      <p:ext uri="{BB962C8B-B14F-4D97-AF65-F5344CB8AC3E}">
        <p14:creationId xmlns:p14="http://schemas.microsoft.com/office/powerpoint/2010/main" val="301318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448" name="Google Shape;448;p37"/>
          <p:cNvGrpSpPr/>
          <p:nvPr/>
        </p:nvGrpSpPr>
        <p:grpSpPr>
          <a:xfrm>
            <a:off x="7644601" y="3454181"/>
            <a:ext cx="695830" cy="243805"/>
            <a:chOff x="2271950" y="2722775"/>
            <a:chExt cx="575875" cy="201775"/>
          </a:xfrm>
        </p:grpSpPr>
        <p:sp>
          <p:nvSpPr>
            <p:cNvPr id="449" name="Google Shape;449;p37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4" name="Google Shape;454;p37"/>
          <p:cNvSpPr/>
          <p:nvPr/>
        </p:nvSpPr>
        <p:spPr>
          <a:xfrm>
            <a:off x="1850090" y="3903730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37"/>
          <p:cNvSpPr/>
          <p:nvPr/>
        </p:nvSpPr>
        <p:spPr>
          <a:xfrm rot="7201932">
            <a:off x="1637012" y="3349078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37"/>
          <p:cNvSpPr/>
          <p:nvPr/>
        </p:nvSpPr>
        <p:spPr>
          <a:xfrm>
            <a:off x="7140551" y="342741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1" name="Google Shape;461;p37"/>
          <p:cNvSpPr/>
          <p:nvPr/>
        </p:nvSpPr>
        <p:spPr>
          <a:xfrm rot="7198898">
            <a:off x="838849" y="36362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64" name="Google Shape;464;p37"/>
          <p:cNvGrpSpPr/>
          <p:nvPr/>
        </p:nvGrpSpPr>
        <p:grpSpPr>
          <a:xfrm rot="5400000">
            <a:off x="7461288" y="4014463"/>
            <a:ext cx="65475" cy="397950"/>
            <a:chOff x="2551425" y="1409425"/>
            <a:chExt cx="65475" cy="397950"/>
          </a:xfrm>
        </p:grpSpPr>
        <p:sp>
          <p:nvSpPr>
            <p:cNvPr id="465" name="Google Shape;465;p37"/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7" name="Google Shape;477;p37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37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9" name="Google Shape;479;p37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0" name="Google Shape;480;p37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1" name="Google Shape;481;p37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82" name="Google Shape;482;p37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483" name="Google Shape;483;p37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92" name="Google Shape;492;p37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354;p36">
            <a:extLst>
              <a:ext uri="{FF2B5EF4-FFF2-40B4-BE49-F238E27FC236}">
                <a16:creationId xmlns:a16="http://schemas.microsoft.com/office/drawing/2014/main" id="{29D70A98-424B-BE85-3252-32B4F72B2DE0}"/>
              </a:ext>
            </a:extLst>
          </p:cNvPr>
          <p:cNvSpPr txBox="1">
            <a:spLocks/>
          </p:cNvSpPr>
          <p:nvPr/>
        </p:nvSpPr>
        <p:spPr>
          <a:xfrm>
            <a:off x="576967" y="474795"/>
            <a:ext cx="7860988" cy="59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107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s-ES" sz="3600" dirty="0">
                <a:solidFill>
                  <a:schemeClr val="tx1"/>
                </a:solidFill>
              </a:rPr>
              <a:t>4. EJEMPLO DE AVG:</a:t>
            </a:r>
          </a:p>
        </p:txBody>
      </p:sp>
      <p:grpSp>
        <p:nvGrpSpPr>
          <p:cNvPr id="4" name="Google Shape;435;p37">
            <a:extLst>
              <a:ext uri="{FF2B5EF4-FFF2-40B4-BE49-F238E27FC236}">
                <a16:creationId xmlns:a16="http://schemas.microsoft.com/office/drawing/2014/main" id="{33781D93-64E4-3CDD-3F04-E11D98932E0C}"/>
              </a:ext>
            </a:extLst>
          </p:cNvPr>
          <p:cNvGrpSpPr/>
          <p:nvPr/>
        </p:nvGrpSpPr>
        <p:grpSpPr>
          <a:xfrm>
            <a:off x="7939584" y="1748235"/>
            <a:ext cx="612965" cy="612965"/>
            <a:chOff x="5208200" y="980975"/>
            <a:chExt cx="440475" cy="440475"/>
          </a:xfrm>
        </p:grpSpPr>
        <p:sp>
          <p:nvSpPr>
            <p:cNvPr id="509" name="Google Shape;436;p37">
              <a:extLst>
                <a:ext uri="{FF2B5EF4-FFF2-40B4-BE49-F238E27FC236}">
                  <a16:creationId xmlns:a16="http://schemas.microsoft.com/office/drawing/2014/main" id="{EFF2322B-9E8E-F124-3893-76E8955CD151}"/>
                </a:ext>
              </a:extLst>
            </p:cNvPr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437;p37">
              <a:extLst>
                <a:ext uri="{FF2B5EF4-FFF2-40B4-BE49-F238E27FC236}">
                  <a16:creationId xmlns:a16="http://schemas.microsoft.com/office/drawing/2014/main" id="{EFC703BA-3FD5-A5F7-9842-EF5B7CBECCCE}"/>
                </a:ext>
              </a:extLst>
            </p:cNvPr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1" name="Google Shape;442;p37">
            <a:extLst>
              <a:ext uri="{FF2B5EF4-FFF2-40B4-BE49-F238E27FC236}">
                <a16:creationId xmlns:a16="http://schemas.microsoft.com/office/drawing/2014/main" id="{0AFCCD4A-4AF8-1514-7938-21A1FA76E409}"/>
              </a:ext>
            </a:extLst>
          </p:cNvPr>
          <p:cNvGrpSpPr/>
          <p:nvPr/>
        </p:nvGrpSpPr>
        <p:grpSpPr>
          <a:xfrm>
            <a:off x="7294076" y="1195816"/>
            <a:ext cx="953591" cy="334099"/>
            <a:chOff x="2271950" y="2722775"/>
            <a:chExt cx="575875" cy="201775"/>
          </a:xfrm>
        </p:grpSpPr>
        <p:sp>
          <p:nvSpPr>
            <p:cNvPr id="384" name="Google Shape;443;p37">
              <a:extLst>
                <a:ext uri="{FF2B5EF4-FFF2-40B4-BE49-F238E27FC236}">
                  <a16:creationId xmlns:a16="http://schemas.microsoft.com/office/drawing/2014/main" id="{F953C8D3-E02C-3F89-F462-ED72039B8478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444;p37">
              <a:extLst>
                <a:ext uri="{FF2B5EF4-FFF2-40B4-BE49-F238E27FC236}">
                  <a16:creationId xmlns:a16="http://schemas.microsoft.com/office/drawing/2014/main" id="{054FE667-420D-1A11-55E3-86CC77CB5E8E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445;p37">
              <a:extLst>
                <a:ext uri="{FF2B5EF4-FFF2-40B4-BE49-F238E27FC236}">
                  <a16:creationId xmlns:a16="http://schemas.microsoft.com/office/drawing/2014/main" id="{E16CFE7D-AF3E-D498-F41B-5CA02B0DFF06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446;p37">
              <a:extLst>
                <a:ext uri="{FF2B5EF4-FFF2-40B4-BE49-F238E27FC236}">
                  <a16:creationId xmlns:a16="http://schemas.microsoft.com/office/drawing/2014/main" id="{CB7289D4-4BF8-0232-CB85-FA437FDC5892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447;p37">
              <a:extLst>
                <a:ext uri="{FF2B5EF4-FFF2-40B4-BE49-F238E27FC236}">
                  <a16:creationId xmlns:a16="http://schemas.microsoft.com/office/drawing/2014/main" id="{ADFEF1F4-6F8E-691D-6BE0-843176694EF1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9" name="Google Shape;459;p37">
            <a:extLst>
              <a:ext uri="{FF2B5EF4-FFF2-40B4-BE49-F238E27FC236}">
                <a16:creationId xmlns:a16="http://schemas.microsoft.com/office/drawing/2014/main" id="{9F51ED5E-F3FC-4798-FF98-826811E04E17}"/>
              </a:ext>
            </a:extLst>
          </p:cNvPr>
          <p:cNvSpPr/>
          <p:nvPr/>
        </p:nvSpPr>
        <p:spPr>
          <a:xfrm rot="7198898">
            <a:off x="7434399" y="2401578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460;p37">
            <a:extLst>
              <a:ext uri="{FF2B5EF4-FFF2-40B4-BE49-F238E27FC236}">
                <a16:creationId xmlns:a16="http://schemas.microsoft.com/office/drawing/2014/main" id="{4A3169A1-8D60-385C-49E3-E89FCFC9D31E}"/>
              </a:ext>
            </a:extLst>
          </p:cNvPr>
          <p:cNvSpPr/>
          <p:nvPr/>
        </p:nvSpPr>
        <p:spPr>
          <a:xfrm rot="7201932">
            <a:off x="8296913" y="2903326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462;p37">
            <a:extLst>
              <a:ext uri="{FF2B5EF4-FFF2-40B4-BE49-F238E27FC236}">
                <a16:creationId xmlns:a16="http://schemas.microsoft.com/office/drawing/2014/main" id="{ED6493FB-76F8-BEF5-0FB8-913D1BAE6887}"/>
              </a:ext>
            </a:extLst>
          </p:cNvPr>
          <p:cNvSpPr/>
          <p:nvPr/>
        </p:nvSpPr>
        <p:spPr>
          <a:xfrm rot="-1685758">
            <a:off x="7151203" y="18657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2" name="Google Shape;475;p37">
            <a:extLst>
              <a:ext uri="{FF2B5EF4-FFF2-40B4-BE49-F238E27FC236}">
                <a16:creationId xmlns:a16="http://schemas.microsoft.com/office/drawing/2014/main" id="{6642051E-F591-447F-6077-C416C9968188}"/>
              </a:ext>
            </a:extLst>
          </p:cNvPr>
          <p:cNvSpPr/>
          <p:nvPr/>
        </p:nvSpPr>
        <p:spPr>
          <a:xfrm>
            <a:off x="8021301" y="742615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507;p38">
            <a:extLst>
              <a:ext uri="{FF2B5EF4-FFF2-40B4-BE49-F238E27FC236}">
                <a16:creationId xmlns:a16="http://schemas.microsoft.com/office/drawing/2014/main" id="{474BE7D8-DAA0-D892-8EB3-BC56CDB1FFCE}"/>
              </a:ext>
            </a:extLst>
          </p:cNvPr>
          <p:cNvSpPr txBox="1">
            <a:spLocks/>
          </p:cNvSpPr>
          <p:nvPr/>
        </p:nvSpPr>
        <p:spPr>
          <a:xfrm>
            <a:off x="665366" y="1167046"/>
            <a:ext cx="6718084" cy="45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/>
              <a:t>AVG = Calcula el promedio de los valores de un campo determinado.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A5988A-50A2-7886-0718-D2AC27484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658" y="1850192"/>
            <a:ext cx="6665605" cy="11402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D8B67D1-5ECF-A462-ABD1-CC5C767CB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0415" y="3073081"/>
            <a:ext cx="3274970" cy="107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54768"/>
      </p:ext>
    </p:extLst>
  </p:cSld>
  <p:clrMapOvr>
    <a:masterClrMapping/>
  </p:clrMapOvr>
</p:sld>
</file>

<file path=ppt/theme/theme1.xml><?xml version="1.0" encoding="utf-8"?>
<a:theme xmlns:a="http://schemas.openxmlformats.org/drawingml/2006/main" name="Data Analysis for Business by Slidesgo">
  <a:themeElements>
    <a:clrScheme name="Simple Light">
      <a:dk1>
        <a:srgbClr val="FFFFFF"/>
      </a:dk1>
      <a:lt1>
        <a:srgbClr val="0E166C"/>
      </a:lt1>
      <a:dk2>
        <a:srgbClr val="921D87"/>
      </a:dk2>
      <a:lt2>
        <a:srgbClr val="FFB632"/>
      </a:lt2>
      <a:accent1>
        <a:srgbClr val="FFE485"/>
      </a:accent1>
      <a:accent2>
        <a:srgbClr val="BE7AF3"/>
      </a:accent2>
      <a:accent3>
        <a:srgbClr val="51127C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444</Words>
  <Application>Microsoft Office PowerPoint</Application>
  <PresentationFormat>Presentación en pantalla (16:9)</PresentationFormat>
  <Paragraphs>104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Arimo</vt:lpstr>
      <vt:lpstr>Roboto Condensed Light</vt:lpstr>
      <vt:lpstr>Arial</vt:lpstr>
      <vt:lpstr>Bebas Neue</vt:lpstr>
      <vt:lpstr>Rockwell Extra Bold</vt:lpstr>
      <vt:lpstr>Algerian</vt:lpstr>
      <vt:lpstr>Anaheim</vt:lpstr>
      <vt:lpstr>Times New Roman</vt:lpstr>
      <vt:lpstr>Data Analysis for Business by Slidesgo</vt:lpstr>
      <vt:lpstr>           hito 4</vt:lpstr>
      <vt:lpstr>Presentación de PowerPoint</vt:lpstr>
      <vt:lpstr>1. ¿Qué es DDL Y DML EN SQL Server?</vt:lpstr>
      <vt:lpstr>2. ¿para que nos sirve el inner join?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hito 2</dc:title>
  <dc:creator>MAQ</dc:creator>
  <cp:lastModifiedBy>MAQ</cp:lastModifiedBy>
  <cp:revision>6</cp:revision>
  <dcterms:modified xsi:type="dcterms:W3CDTF">2022-11-28T03:49:30Z</dcterms:modified>
</cp:coreProperties>
</file>